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5143500" cx="9144000"/>
  <p:notesSz cx="6858000" cy="9144000"/>
  <p:embeddedFontLst>
    <p:embeddedFont>
      <p:font typeface="Roboto"/>
      <p:regular r:id="rId27"/>
      <p:bold r:id="rId28"/>
      <p:italic r:id="rId29"/>
      <p:boldItalic r:id="rId3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Roboto-bold.fntdata"/><Relationship Id="rId27" Type="http://schemas.openxmlformats.org/officeDocument/2006/relationships/font" Target="fonts/Roboto-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Roboto-italic.fntdata"/><Relationship Id="rId7" Type="http://schemas.openxmlformats.org/officeDocument/2006/relationships/slide" Target="slides/slide2.xml"/><Relationship Id="rId8" Type="http://schemas.openxmlformats.org/officeDocument/2006/relationships/slide" Target="slides/slide3.xml"/><Relationship Id="rId30" Type="http://schemas.openxmlformats.org/officeDocument/2006/relationships/font" Target="fonts/Roboto-boldItalic.fntdata"/><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 name="Shape 63"/>
        <p:cNvGrpSpPr/>
        <p:nvPr/>
      </p:nvGrpSpPr>
      <p:grpSpPr>
        <a:xfrm>
          <a:off x="0" y="0"/>
          <a:ext cx="0" cy="0"/>
          <a:chOff x="0" y="0"/>
          <a:chExt cx="0" cy="0"/>
        </a:xfrm>
      </p:grpSpPr>
      <p:sp>
        <p:nvSpPr>
          <p:cNvPr id="64" name="Google Shape;64;p1:notes"/>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5" name="Google Shape;65;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 name="Shape 71"/>
        <p:cNvGrpSpPr/>
        <p:nvPr/>
      </p:nvGrpSpPr>
      <p:grpSpPr>
        <a:xfrm>
          <a:off x="0" y="0"/>
          <a:ext cx="0" cy="0"/>
          <a:chOff x="0" y="0"/>
          <a:chExt cx="0" cy="0"/>
        </a:xfrm>
      </p:grpSpPr>
      <p:sp>
        <p:nvSpPr>
          <p:cNvPr id="72" name="Google Shape;72;p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3" name="Google Shape;73;p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8" name="Shape 78"/>
        <p:cNvGrpSpPr/>
        <p:nvPr/>
      </p:nvGrpSpPr>
      <p:grpSpPr>
        <a:xfrm>
          <a:off x="0" y="0"/>
          <a:ext cx="0" cy="0"/>
          <a:chOff x="0" y="0"/>
          <a:chExt cx="0" cy="0"/>
        </a:xfrm>
      </p:grpSpPr>
      <p:sp>
        <p:nvSpPr>
          <p:cNvPr id="79" name="Google Shape;79;p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0" name="Google Shape;80;p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5" name="Shape 85"/>
        <p:cNvGrpSpPr/>
        <p:nvPr/>
      </p:nvGrpSpPr>
      <p:grpSpPr>
        <a:xfrm>
          <a:off x="0" y="0"/>
          <a:ext cx="0" cy="0"/>
          <a:chOff x="0" y="0"/>
          <a:chExt cx="0" cy="0"/>
        </a:xfrm>
      </p:grpSpPr>
      <p:sp>
        <p:nvSpPr>
          <p:cNvPr id="86" name="Google Shape;86;p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7" name="Google Shape;87;p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5: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94" name="Google Shape;94;p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9" name="Shape 99"/>
        <p:cNvGrpSpPr/>
        <p:nvPr/>
      </p:nvGrpSpPr>
      <p:grpSpPr>
        <a:xfrm>
          <a:off x="0" y="0"/>
          <a:ext cx="0" cy="0"/>
          <a:chOff x="0" y="0"/>
          <a:chExt cx="0" cy="0"/>
        </a:xfrm>
      </p:grpSpPr>
      <p:sp>
        <p:nvSpPr>
          <p:cNvPr id="100" name="Google Shape;100;p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01" name="Google Shape;101;p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0" name="Shape 110"/>
        <p:cNvGrpSpPr/>
        <p:nvPr/>
      </p:nvGrpSpPr>
      <p:grpSpPr>
        <a:xfrm>
          <a:off x="0" y="0"/>
          <a:ext cx="0" cy="0"/>
          <a:chOff x="0" y="0"/>
          <a:chExt cx="0" cy="0"/>
        </a:xfrm>
      </p:grpSpPr>
      <p:sp>
        <p:nvSpPr>
          <p:cNvPr id="111" name="Google Shape;111;p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2" name="Google Shape;112;p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7" name="Shape 117"/>
        <p:cNvGrpSpPr/>
        <p:nvPr/>
      </p:nvGrpSpPr>
      <p:grpSpPr>
        <a:xfrm>
          <a:off x="0" y="0"/>
          <a:ext cx="0" cy="0"/>
          <a:chOff x="0" y="0"/>
          <a:chExt cx="0" cy="0"/>
        </a:xfrm>
      </p:grpSpPr>
      <p:sp>
        <p:nvSpPr>
          <p:cNvPr id="118" name="Google Shape;118;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19" name="Google Shape;119;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4" name="Shape 124"/>
        <p:cNvGrpSpPr/>
        <p:nvPr/>
      </p:nvGrpSpPr>
      <p:grpSpPr>
        <a:xfrm>
          <a:off x="0" y="0"/>
          <a:ext cx="0" cy="0"/>
          <a:chOff x="0" y="0"/>
          <a:chExt cx="0" cy="0"/>
        </a:xfrm>
      </p:grpSpPr>
      <p:sp>
        <p:nvSpPr>
          <p:cNvPr id="125" name="Google Shape;125;p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26" name="Google Shape;126;p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1" name="Shape 131"/>
        <p:cNvGrpSpPr/>
        <p:nvPr/>
      </p:nvGrpSpPr>
      <p:grpSpPr>
        <a:xfrm>
          <a:off x="0" y="0"/>
          <a:ext cx="0" cy="0"/>
          <a:chOff x="0" y="0"/>
          <a:chExt cx="0" cy="0"/>
        </a:xfrm>
      </p:grpSpPr>
      <p:sp>
        <p:nvSpPr>
          <p:cNvPr id="132" name="Google Shape;132;p1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33" name="Google Shape;133;p1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8" name="Shape 138"/>
        <p:cNvGrpSpPr/>
        <p:nvPr/>
      </p:nvGrpSpPr>
      <p:grpSpPr>
        <a:xfrm>
          <a:off x="0" y="0"/>
          <a:ext cx="0" cy="0"/>
          <a:chOff x="0" y="0"/>
          <a:chExt cx="0" cy="0"/>
        </a:xfrm>
      </p:grpSpPr>
      <p:sp>
        <p:nvSpPr>
          <p:cNvPr id="139" name="Google Shape;139;p1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0" name="Google Shape;140;p1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12: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47" name="Google Shape;147;p1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2" name="Shape 152"/>
        <p:cNvGrpSpPr/>
        <p:nvPr/>
      </p:nvGrpSpPr>
      <p:grpSpPr>
        <a:xfrm>
          <a:off x="0" y="0"/>
          <a:ext cx="0" cy="0"/>
          <a:chOff x="0" y="0"/>
          <a:chExt cx="0" cy="0"/>
        </a:xfrm>
      </p:grpSpPr>
      <p:sp>
        <p:nvSpPr>
          <p:cNvPr id="153" name="Google Shape;153;p13: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54" name="Google Shape;154;p1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p14: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2" name="Google Shape;162;p1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5" name="Shape 165"/>
        <p:cNvGrpSpPr/>
        <p:nvPr/>
      </p:nvGrpSpPr>
      <p:grpSpPr>
        <a:xfrm>
          <a:off x="0" y="0"/>
          <a:ext cx="0" cy="0"/>
          <a:chOff x="0" y="0"/>
          <a:chExt cx="0" cy="0"/>
        </a:xfrm>
      </p:grpSpPr>
      <p:sp>
        <p:nvSpPr>
          <p:cNvPr id="166" name="Google Shape;166;p1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67" name="Google Shape;167;p15: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0" name="Shape 170"/>
        <p:cNvGrpSpPr/>
        <p:nvPr/>
      </p:nvGrpSpPr>
      <p:grpSpPr>
        <a:xfrm>
          <a:off x="0" y="0"/>
          <a:ext cx="0" cy="0"/>
          <a:chOff x="0" y="0"/>
          <a:chExt cx="0" cy="0"/>
        </a:xfrm>
      </p:grpSpPr>
      <p:sp>
        <p:nvSpPr>
          <p:cNvPr id="171" name="Google Shape;171;p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2" name="Google Shape;172;p1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p17: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77" name="Google Shape;177;p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84" name="Google Shape;184;p1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9" name="Shape 189"/>
        <p:cNvGrpSpPr/>
        <p:nvPr/>
      </p:nvGrpSpPr>
      <p:grpSpPr>
        <a:xfrm>
          <a:off x="0" y="0"/>
          <a:ext cx="0" cy="0"/>
          <a:chOff x="0" y="0"/>
          <a:chExt cx="0" cy="0"/>
        </a:xfrm>
      </p:grpSpPr>
      <p:sp>
        <p:nvSpPr>
          <p:cNvPr id="190" name="Google Shape;190;p19: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1" name="Google Shape;191;p1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6" name="Shape 196"/>
        <p:cNvGrpSpPr/>
        <p:nvPr/>
      </p:nvGrpSpPr>
      <p:grpSpPr>
        <a:xfrm>
          <a:off x="0" y="0"/>
          <a:ext cx="0" cy="0"/>
          <a:chOff x="0" y="0"/>
          <a:chExt cx="0" cy="0"/>
        </a:xfrm>
      </p:grpSpPr>
      <p:sp>
        <p:nvSpPr>
          <p:cNvPr id="197" name="Google Shape;197;p20: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198" name="Google Shape;198;p2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3" name="Shape 203"/>
        <p:cNvGrpSpPr/>
        <p:nvPr/>
      </p:nvGrpSpPr>
      <p:grpSpPr>
        <a:xfrm>
          <a:off x="0" y="0"/>
          <a:ext cx="0" cy="0"/>
          <a:chOff x="0" y="0"/>
          <a:chExt cx="0" cy="0"/>
        </a:xfrm>
      </p:grpSpPr>
      <p:sp>
        <p:nvSpPr>
          <p:cNvPr id="204" name="Google Shape;204;p2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205" name="Google Shape;205;p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p:nvPr/>
        </p:nvSpPr>
        <p:spPr>
          <a:xfrm flipH="1">
            <a:off x="8246400" y="4245925"/>
            <a:ext cx="897600" cy="897600"/>
          </a:xfrm>
          <a:prstGeom prst="rtTriangle">
            <a:avLst/>
          </a:prstGeom>
          <a:solidFill>
            <a:schemeClr val="lt1"/>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1" name="Google Shape;11;p2"/>
          <p:cNvSpPr/>
          <p:nvPr/>
        </p:nvSpPr>
        <p:spPr>
          <a:xfrm flipH="1">
            <a:off x="8246400" y="4245875"/>
            <a:ext cx="897600" cy="897600"/>
          </a:xfrm>
          <a:prstGeom prst="round1Rect">
            <a:avLst>
              <a:gd fmla="val 16667" name="adj"/>
            </a:avLst>
          </a:prstGeom>
          <a:solidFill>
            <a:schemeClr val="lt1">
              <a:alpha val="68235"/>
            </a:schemeClr>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2" name="Google Shape;12;p2"/>
          <p:cNvSpPr txBox="1"/>
          <p:nvPr>
            <p:ph type="ctrTitle"/>
          </p:nvPr>
        </p:nvSpPr>
        <p:spPr>
          <a:xfrm>
            <a:off x="390525" y="1819275"/>
            <a:ext cx="8222100" cy="9336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4800"/>
              <a:buNone/>
              <a:defRPr sz="4800"/>
            </a:lvl1pPr>
            <a:lvl2pPr lvl="1" algn="l">
              <a:lnSpc>
                <a:spcPct val="100000"/>
              </a:lnSpc>
              <a:spcBef>
                <a:spcPts val="0"/>
              </a:spcBef>
              <a:spcAft>
                <a:spcPts val="0"/>
              </a:spcAft>
              <a:buSzPts val="4800"/>
              <a:buNone/>
              <a:defRPr sz="4800"/>
            </a:lvl2pPr>
            <a:lvl3pPr lvl="2" algn="l">
              <a:lnSpc>
                <a:spcPct val="100000"/>
              </a:lnSpc>
              <a:spcBef>
                <a:spcPts val="0"/>
              </a:spcBef>
              <a:spcAft>
                <a:spcPts val="0"/>
              </a:spcAft>
              <a:buSzPts val="4800"/>
              <a:buNone/>
              <a:defRPr sz="4800"/>
            </a:lvl3pPr>
            <a:lvl4pPr lvl="3" algn="l">
              <a:lnSpc>
                <a:spcPct val="100000"/>
              </a:lnSpc>
              <a:spcBef>
                <a:spcPts val="0"/>
              </a:spcBef>
              <a:spcAft>
                <a:spcPts val="0"/>
              </a:spcAft>
              <a:buSzPts val="4800"/>
              <a:buNone/>
              <a:defRPr sz="4800"/>
            </a:lvl4pPr>
            <a:lvl5pPr lvl="4" algn="l">
              <a:lnSpc>
                <a:spcPct val="100000"/>
              </a:lnSpc>
              <a:spcBef>
                <a:spcPts val="0"/>
              </a:spcBef>
              <a:spcAft>
                <a:spcPts val="0"/>
              </a:spcAft>
              <a:buSzPts val="4800"/>
              <a:buNone/>
              <a:defRPr sz="4800"/>
            </a:lvl5pPr>
            <a:lvl6pPr lvl="5" algn="l">
              <a:lnSpc>
                <a:spcPct val="100000"/>
              </a:lnSpc>
              <a:spcBef>
                <a:spcPts val="0"/>
              </a:spcBef>
              <a:spcAft>
                <a:spcPts val="0"/>
              </a:spcAft>
              <a:buSzPts val="4800"/>
              <a:buNone/>
              <a:defRPr sz="4800"/>
            </a:lvl6pPr>
            <a:lvl7pPr lvl="6" algn="l">
              <a:lnSpc>
                <a:spcPct val="100000"/>
              </a:lnSpc>
              <a:spcBef>
                <a:spcPts val="0"/>
              </a:spcBef>
              <a:spcAft>
                <a:spcPts val="0"/>
              </a:spcAft>
              <a:buSzPts val="4800"/>
              <a:buNone/>
              <a:defRPr sz="4800"/>
            </a:lvl7pPr>
            <a:lvl8pPr lvl="7" algn="l">
              <a:lnSpc>
                <a:spcPct val="100000"/>
              </a:lnSpc>
              <a:spcBef>
                <a:spcPts val="0"/>
              </a:spcBef>
              <a:spcAft>
                <a:spcPts val="0"/>
              </a:spcAft>
              <a:buSzPts val="4800"/>
              <a:buNone/>
              <a:defRPr sz="4800"/>
            </a:lvl8pPr>
            <a:lvl9pPr lvl="8" algn="l">
              <a:lnSpc>
                <a:spcPct val="100000"/>
              </a:lnSpc>
              <a:spcBef>
                <a:spcPts val="0"/>
              </a:spcBef>
              <a:spcAft>
                <a:spcPts val="0"/>
              </a:spcAft>
              <a:buSzPts val="4800"/>
              <a:buNone/>
              <a:defRPr sz="4800"/>
            </a:lvl9pPr>
          </a:lstStyle>
          <a:p/>
        </p:txBody>
      </p:sp>
      <p:sp>
        <p:nvSpPr>
          <p:cNvPr id="13" name="Google Shape;13;p2"/>
          <p:cNvSpPr txBox="1"/>
          <p:nvPr>
            <p:ph idx="1" type="subTitle"/>
          </p:nvPr>
        </p:nvSpPr>
        <p:spPr>
          <a:xfrm>
            <a:off x="390525" y="2789130"/>
            <a:ext cx="8222100" cy="432900"/>
          </a:xfrm>
          <a:prstGeom prst="rect">
            <a:avLst/>
          </a:prstGeom>
          <a:noFill/>
          <a:ln>
            <a:noFill/>
          </a:ln>
        </p:spPr>
        <p:txBody>
          <a:bodyPr anchorCtr="0" anchor="t" bIns="91425" lIns="91425" spcFirstLastPara="1" rIns="91425" wrap="square" tIns="91425">
            <a:normAutofit/>
          </a:bodyPr>
          <a:lstStyle>
            <a:lvl1pPr lvl="0" algn="l">
              <a:lnSpc>
                <a:spcPct val="100000"/>
              </a:lnSpc>
              <a:spcBef>
                <a:spcPts val="0"/>
              </a:spcBef>
              <a:spcAft>
                <a:spcPts val="0"/>
              </a:spcAft>
              <a:buClr>
                <a:schemeClr val="lt1"/>
              </a:buClr>
              <a:buSzPts val="1800"/>
              <a:buNone/>
              <a:defRPr>
                <a:solidFill>
                  <a:schemeClr val="lt1"/>
                </a:solidFill>
              </a:defRPr>
            </a:lvl1pPr>
            <a:lvl2pPr lvl="1" algn="l">
              <a:lnSpc>
                <a:spcPct val="100000"/>
              </a:lnSpc>
              <a:spcBef>
                <a:spcPts val="0"/>
              </a:spcBef>
              <a:spcAft>
                <a:spcPts val="0"/>
              </a:spcAft>
              <a:buClr>
                <a:schemeClr val="lt1"/>
              </a:buClr>
              <a:buSzPts val="1800"/>
              <a:buNone/>
              <a:defRPr sz="1800">
                <a:solidFill>
                  <a:schemeClr val="lt1"/>
                </a:solidFill>
              </a:defRPr>
            </a:lvl2pPr>
            <a:lvl3pPr lvl="2" algn="l">
              <a:lnSpc>
                <a:spcPct val="100000"/>
              </a:lnSpc>
              <a:spcBef>
                <a:spcPts val="0"/>
              </a:spcBef>
              <a:spcAft>
                <a:spcPts val="0"/>
              </a:spcAft>
              <a:buClr>
                <a:schemeClr val="lt1"/>
              </a:buClr>
              <a:buSzPts val="1800"/>
              <a:buNone/>
              <a:defRPr sz="1800">
                <a:solidFill>
                  <a:schemeClr val="lt1"/>
                </a:solidFill>
              </a:defRPr>
            </a:lvl3pPr>
            <a:lvl4pPr lvl="3" algn="l">
              <a:lnSpc>
                <a:spcPct val="100000"/>
              </a:lnSpc>
              <a:spcBef>
                <a:spcPts val="0"/>
              </a:spcBef>
              <a:spcAft>
                <a:spcPts val="0"/>
              </a:spcAft>
              <a:buClr>
                <a:schemeClr val="lt1"/>
              </a:buClr>
              <a:buSzPts val="1800"/>
              <a:buNone/>
              <a:defRPr sz="1800">
                <a:solidFill>
                  <a:schemeClr val="lt1"/>
                </a:solidFill>
              </a:defRPr>
            </a:lvl4pPr>
            <a:lvl5pPr lvl="4" algn="l">
              <a:lnSpc>
                <a:spcPct val="100000"/>
              </a:lnSpc>
              <a:spcBef>
                <a:spcPts val="0"/>
              </a:spcBef>
              <a:spcAft>
                <a:spcPts val="0"/>
              </a:spcAft>
              <a:buClr>
                <a:schemeClr val="lt1"/>
              </a:buClr>
              <a:buSzPts val="1800"/>
              <a:buNone/>
              <a:defRPr sz="1800">
                <a:solidFill>
                  <a:schemeClr val="lt1"/>
                </a:solidFill>
              </a:defRPr>
            </a:lvl5pPr>
            <a:lvl6pPr lvl="5" algn="l">
              <a:lnSpc>
                <a:spcPct val="100000"/>
              </a:lnSpc>
              <a:spcBef>
                <a:spcPts val="0"/>
              </a:spcBef>
              <a:spcAft>
                <a:spcPts val="0"/>
              </a:spcAft>
              <a:buClr>
                <a:schemeClr val="lt1"/>
              </a:buClr>
              <a:buSzPts val="1800"/>
              <a:buNone/>
              <a:defRPr sz="1800">
                <a:solidFill>
                  <a:schemeClr val="lt1"/>
                </a:solidFill>
              </a:defRPr>
            </a:lvl6pPr>
            <a:lvl7pPr lvl="6" algn="l">
              <a:lnSpc>
                <a:spcPct val="100000"/>
              </a:lnSpc>
              <a:spcBef>
                <a:spcPts val="0"/>
              </a:spcBef>
              <a:spcAft>
                <a:spcPts val="0"/>
              </a:spcAft>
              <a:buClr>
                <a:schemeClr val="lt1"/>
              </a:buClr>
              <a:buSzPts val="1800"/>
              <a:buNone/>
              <a:defRPr sz="1800">
                <a:solidFill>
                  <a:schemeClr val="lt1"/>
                </a:solidFill>
              </a:defRPr>
            </a:lvl7pPr>
            <a:lvl8pPr lvl="7" algn="l">
              <a:lnSpc>
                <a:spcPct val="100000"/>
              </a:lnSpc>
              <a:spcBef>
                <a:spcPts val="0"/>
              </a:spcBef>
              <a:spcAft>
                <a:spcPts val="0"/>
              </a:spcAft>
              <a:buClr>
                <a:schemeClr val="lt1"/>
              </a:buClr>
              <a:buSzPts val="1800"/>
              <a:buNone/>
              <a:defRPr sz="1800">
                <a:solidFill>
                  <a:schemeClr val="lt1"/>
                </a:solidFill>
              </a:defRPr>
            </a:lvl8pPr>
            <a:lvl9pPr lvl="8" algn="l">
              <a:lnSpc>
                <a:spcPct val="100000"/>
              </a:lnSpc>
              <a:spcBef>
                <a:spcPts val="0"/>
              </a:spcBef>
              <a:spcAft>
                <a:spcPts val="0"/>
              </a:spcAft>
              <a:buClr>
                <a:schemeClr val="lt1"/>
              </a:buClr>
              <a:buSzPts val="1800"/>
              <a:buNone/>
              <a:defRPr sz="1800">
                <a:solidFill>
                  <a:schemeClr val="lt1"/>
                </a:solidFill>
              </a:defRPr>
            </a:lvl9pPr>
          </a:lstStyle>
          <a:p/>
        </p:txBody>
      </p:sp>
      <p:sp>
        <p:nvSpPr>
          <p:cNvPr id="14" name="Google Shape;14;p2"/>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5" name="Shape 15"/>
        <p:cNvGrpSpPr/>
        <p:nvPr/>
      </p:nvGrpSpPr>
      <p:grpSpPr>
        <a:xfrm>
          <a:off x="0" y="0"/>
          <a:ext cx="0" cy="0"/>
          <a:chOff x="0" y="0"/>
          <a:chExt cx="0" cy="0"/>
        </a:xfrm>
      </p:grpSpPr>
      <p:sp>
        <p:nvSpPr>
          <p:cNvPr id="16" name="Google Shape;16;p3"/>
          <p:cNvSpPr/>
          <p:nvPr/>
        </p:nvSpPr>
        <p:spPr>
          <a:xfrm flipH="1" rot="10800000">
            <a:off x="0" y="1686000"/>
            <a:ext cx="9144000" cy="34575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7" name="Google Shape;17;p3"/>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18" name="Google Shape;18;p3"/>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19" name="Google Shape;19;p3"/>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rmAutofit/>
          </a:bodyPr>
          <a:lstStyle>
            <a:lvl1pPr indent="-342900" lvl="0" marL="457200" algn="l">
              <a:lnSpc>
                <a:spcPct val="115000"/>
              </a:lnSpc>
              <a:spcBef>
                <a:spcPts val="0"/>
              </a:spcBef>
              <a:spcAft>
                <a:spcPts val="0"/>
              </a:spcAft>
              <a:buSzPts val="1800"/>
              <a:buChar char="●"/>
              <a:defRPr/>
            </a:lvl1pPr>
            <a:lvl2pPr indent="-317500" lvl="1" marL="914400" algn="l">
              <a:lnSpc>
                <a:spcPct val="115000"/>
              </a:lnSpc>
              <a:spcBef>
                <a:spcPts val="0"/>
              </a:spcBef>
              <a:spcAft>
                <a:spcPts val="0"/>
              </a:spcAft>
              <a:buSzPts val="1400"/>
              <a:buChar char="○"/>
              <a:defRPr/>
            </a:lvl2pPr>
            <a:lvl3pPr indent="-317500" lvl="2" marL="1371600" algn="l">
              <a:lnSpc>
                <a:spcPct val="115000"/>
              </a:lnSpc>
              <a:spcBef>
                <a:spcPts val="0"/>
              </a:spcBef>
              <a:spcAft>
                <a:spcPts val="0"/>
              </a:spcAft>
              <a:buSzPts val="1400"/>
              <a:buChar char="■"/>
              <a:defRPr/>
            </a:lvl3pPr>
            <a:lvl4pPr indent="-317500" lvl="3" marL="1828800" algn="l">
              <a:lnSpc>
                <a:spcPct val="115000"/>
              </a:lnSpc>
              <a:spcBef>
                <a:spcPts val="0"/>
              </a:spcBef>
              <a:spcAft>
                <a:spcPts val="0"/>
              </a:spcAft>
              <a:buSzPts val="1400"/>
              <a:buChar char="●"/>
              <a:defRPr/>
            </a:lvl4pPr>
            <a:lvl5pPr indent="-317500" lvl="4" marL="2286000" algn="l">
              <a:lnSpc>
                <a:spcPct val="115000"/>
              </a:lnSpc>
              <a:spcBef>
                <a:spcPts val="0"/>
              </a:spcBef>
              <a:spcAft>
                <a:spcPts val="0"/>
              </a:spcAft>
              <a:buSzPts val="1400"/>
              <a:buChar char="○"/>
              <a:defRPr/>
            </a:lvl5pPr>
            <a:lvl6pPr indent="-317500" lvl="5" marL="2743200" algn="l">
              <a:lnSpc>
                <a:spcPct val="115000"/>
              </a:lnSpc>
              <a:spcBef>
                <a:spcPts val="0"/>
              </a:spcBef>
              <a:spcAft>
                <a:spcPts val="0"/>
              </a:spcAft>
              <a:buSzPts val="1400"/>
              <a:buChar char="■"/>
              <a:defRPr/>
            </a:lvl6pPr>
            <a:lvl7pPr indent="-317500" lvl="6" marL="3200400" algn="l">
              <a:lnSpc>
                <a:spcPct val="115000"/>
              </a:lnSpc>
              <a:spcBef>
                <a:spcPts val="0"/>
              </a:spcBef>
              <a:spcAft>
                <a:spcPts val="0"/>
              </a:spcAft>
              <a:buSzPts val="1400"/>
              <a:buChar char="●"/>
              <a:defRPr/>
            </a:lvl7pPr>
            <a:lvl8pPr indent="-317500" lvl="7" marL="3657600" algn="l">
              <a:lnSpc>
                <a:spcPct val="115000"/>
              </a:lnSpc>
              <a:spcBef>
                <a:spcPts val="0"/>
              </a:spcBef>
              <a:spcAft>
                <a:spcPts val="0"/>
              </a:spcAft>
              <a:buSzPts val="1400"/>
              <a:buChar char="○"/>
              <a:defRPr/>
            </a:lvl8pPr>
            <a:lvl9pPr indent="-317500" lvl="8" marL="4114800" algn="l">
              <a:lnSpc>
                <a:spcPct val="115000"/>
              </a:lnSpc>
              <a:spcBef>
                <a:spcPts val="0"/>
              </a:spcBef>
              <a:spcAft>
                <a:spcPts val="0"/>
              </a:spcAft>
              <a:buSzPts val="1400"/>
              <a:buChar char="■"/>
              <a:defRPr/>
            </a:lvl9pPr>
          </a:lstStyle>
          <a:p/>
        </p:txBody>
      </p:sp>
      <p:sp>
        <p:nvSpPr>
          <p:cNvPr id="20" name="Google Shape;20;p3"/>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21" name="Shape 21"/>
        <p:cNvGrpSpPr/>
        <p:nvPr/>
      </p:nvGrpSpPr>
      <p:grpSpPr>
        <a:xfrm>
          <a:off x="0" y="0"/>
          <a:ext cx="0" cy="0"/>
          <a:chOff x="0" y="0"/>
          <a:chExt cx="0" cy="0"/>
        </a:xfrm>
      </p:grpSpPr>
      <p:sp>
        <p:nvSpPr>
          <p:cNvPr id="22" name="Google Shape;22;p4"/>
          <p:cNvSpPr/>
          <p:nvPr/>
        </p:nvSpPr>
        <p:spPr>
          <a:xfrm flipH="1">
            <a:off x="0" y="0"/>
            <a:ext cx="45720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3" name="Google Shape;23;p4"/>
          <p:cNvSpPr/>
          <p:nvPr/>
        </p:nvSpPr>
        <p:spPr>
          <a:xfrm rot="5400000">
            <a:off x="1946425" y="2517750"/>
            <a:ext cx="51429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24" name="Google Shape;24;p4"/>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Clr>
                <a:schemeClr val="dk2"/>
              </a:buClr>
              <a:buSzPts val="4200"/>
              <a:buNone/>
              <a:defRPr sz="4200">
                <a:solidFill>
                  <a:schemeClr val="dk2"/>
                </a:solidFill>
              </a:defRPr>
            </a:lvl1pPr>
            <a:lvl2pPr lvl="1" algn="ctr">
              <a:lnSpc>
                <a:spcPct val="100000"/>
              </a:lnSpc>
              <a:spcBef>
                <a:spcPts val="0"/>
              </a:spcBef>
              <a:spcAft>
                <a:spcPts val="0"/>
              </a:spcAft>
              <a:buClr>
                <a:schemeClr val="dk2"/>
              </a:buClr>
              <a:buSzPts val="4200"/>
              <a:buNone/>
              <a:defRPr sz="4200">
                <a:solidFill>
                  <a:schemeClr val="dk2"/>
                </a:solidFill>
              </a:defRPr>
            </a:lvl2pPr>
            <a:lvl3pPr lvl="2" algn="ctr">
              <a:lnSpc>
                <a:spcPct val="100000"/>
              </a:lnSpc>
              <a:spcBef>
                <a:spcPts val="0"/>
              </a:spcBef>
              <a:spcAft>
                <a:spcPts val="0"/>
              </a:spcAft>
              <a:buClr>
                <a:schemeClr val="dk2"/>
              </a:buClr>
              <a:buSzPts val="4200"/>
              <a:buNone/>
              <a:defRPr sz="4200">
                <a:solidFill>
                  <a:schemeClr val="dk2"/>
                </a:solidFill>
              </a:defRPr>
            </a:lvl3pPr>
            <a:lvl4pPr lvl="3" algn="ctr">
              <a:lnSpc>
                <a:spcPct val="100000"/>
              </a:lnSpc>
              <a:spcBef>
                <a:spcPts val="0"/>
              </a:spcBef>
              <a:spcAft>
                <a:spcPts val="0"/>
              </a:spcAft>
              <a:buClr>
                <a:schemeClr val="dk2"/>
              </a:buClr>
              <a:buSzPts val="4200"/>
              <a:buNone/>
              <a:defRPr sz="4200">
                <a:solidFill>
                  <a:schemeClr val="dk2"/>
                </a:solidFill>
              </a:defRPr>
            </a:lvl4pPr>
            <a:lvl5pPr lvl="4" algn="ctr">
              <a:lnSpc>
                <a:spcPct val="100000"/>
              </a:lnSpc>
              <a:spcBef>
                <a:spcPts val="0"/>
              </a:spcBef>
              <a:spcAft>
                <a:spcPts val="0"/>
              </a:spcAft>
              <a:buClr>
                <a:schemeClr val="dk2"/>
              </a:buClr>
              <a:buSzPts val="4200"/>
              <a:buNone/>
              <a:defRPr sz="4200">
                <a:solidFill>
                  <a:schemeClr val="dk2"/>
                </a:solidFill>
              </a:defRPr>
            </a:lvl5pPr>
            <a:lvl6pPr lvl="5" algn="ctr">
              <a:lnSpc>
                <a:spcPct val="100000"/>
              </a:lnSpc>
              <a:spcBef>
                <a:spcPts val="0"/>
              </a:spcBef>
              <a:spcAft>
                <a:spcPts val="0"/>
              </a:spcAft>
              <a:buClr>
                <a:schemeClr val="dk2"/>
              </a:buClr>
              <a:buSzPts val="4200"/>
              <a:buNone/>
              <a:defRPr sz="4200">
                <a:solidFill>
                  <a:schemeClr val="dk2"/>
                </a:solidFill>
              </a:defRPr>
            </a:lvl6pPr>
            <a:lvl7pPr lvl="6" algn="ctr">
              <a:lnSpc>
                <a:spcPct val="100000"/>
              </a:lnSpc>
              <a:spcBef>
                <a:spcPts val="0"/>
              </a:spcBef>
              <a:spcAft>
                <a:spcPts val="0"/>
              </a:spcAft>
              <a:buClr>
                <a:schemeClr val="dk2"/>
              </a:buClr>
              <a:buSzPts val="4200"/>
              <a:buNone/>
              <a:defRPr sz="4200">
                <a:solidFill>
                  <a:schemeClr val="dk2"/>
                </a:solidFill>
              </a:defRPr>
            </a:lvl7pPr>
            <a:lvl8pPr lvl="7" algn="ctr">
              <a:lnSpc>
                <a:spcPct val="100000"/>
              </a:lnSpc>
              <a:spcBef>
                <a:spcPts val="0"/>
              </a:spcBef>
              <a:spcAft>
                <a:spcPts val="0"/>
              </a:spcAft>
              <a:buClr>
                <a:schemeClr val="dk2"/>
              </a:buClr>
              <a:buSzPts val="4200"/>
              <a:buNone/>
              <a:defRPr sz="4200">
                <a:solidFill>
                  <a:schemeClr val="dk2"/>
                </a:solidFill>
              </a:defRPr>
            </a:lvl8pPr>
            <a:lvl9pPr lvl="8" algn="ctr">
              <a:lnSpc>
                <a:spcPct val="100000"/>
              </a:lnSpc>
              <a:spcBef>
                <a:spcPts val="0"/>
              </a:spcBef>
              <a:spcAft>
                <a:spcPts val="0"/>
              </a:spcAft>
              <a:buClr>
                <a:schemeClr val="dk2"/>
              </a:buClr>
              <a:buSzPts val="4200"/>
              <a:buNone/>
              <a:defRPr sz="4200">
                <a:solidFill>
                  <a:schemeClr val="dk2"/>
                </a:solidFill>
              </a:defRPr>
            </a:lvl9pPr>
          </a:lstStyle>
          <a:p/>
        </p:txBody>
      </p:sp>
      <p:sp>
        <p:nvSpPr>
          <p:cNvPr id="25" name="Google Shape;25;p4"/>
          <p:cNvSpPr txBox="1"/>
          <p:nvPr>
            <p:ph idx="1" type="subTitle"/>
          </p:nvPr>
        </p:nvSpPr>
        <p:spPr>
          <a:xfrm>
            <a:off x="265500" y="2779467"/>
            <a:ext cx="4045200" cy="1235100"/>
          </a:xfrm>
          <a:prstGeom prst="rect">
            <a:avLst/>
          </a:prstGeom>
          <a:noFill/>
          <a:ln>
            <a:noFill/>
          </a:ln>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26" name="Google Shape;26;p4"/>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a:bodyPr>
          <a:lstStyle>
            <a:lvl1pPr indent="-342900" lvl="0" marL="457200" algn="l">
              <a:lnSpc>
                <a:spcPct val="115000"/>
              </a:lnSpc>
              <a:spcBef>
                <a:spcPts val="0"/>
              </a:spcBef>
              <a:spcAft>
                <a:spcPts val="0"/>
              </a:spcAft>
              <a:buClr>
                <a:schemeClr val="lt1"/>
              </a:buClr>
              <a:buSzPts val="1800"/>
              <a:buChar char="●"/>
              <a:defRPr>
                <a:solidFill>
                  <a:schemeClr val="lt1"/>
                </a:solidFill>
              </a:defRPr>
            </a:lvl1pPr>
            <a:lvl2pPr indent="-317500" lvl="1" marL="914400" algn="l">
              <a:lnSpc>
                <a:spcPct val="115000"/>
              </a:lnSpc>
              <a:spcBef>
                <a:spcPts val="0"/>
              </a:spcBef>
              <a:spcAft>
                <a:spcPts val="0"/>
              </a:spcAft>
              <a:buClr>
                <a:schemeClr val="lt1"/>
              </a:buClr>
              <a:buSzPts val="1400"/>
              <a:buChar char="○"/>
              <a:defRPr>
                <a:solidFill>
                  <a:schemeClr val="lt1"/>
                </a:solidFill>
              </a:defRPr>
            </a:lvl2pPr>
            <a:lvl3pPr indent="-317500" lvl="2" marL="1371600" algn="l">
              <a:lnSpc>
                <a:spcPct val="115000"/>
              </a:lnSpc>
              <a:spcBef>
                <a:spcPts val="0"/>
              </a:spcBef>
              <a:spcAft>
                <a:spcPts val="0"/>
              </a:spcAft>
              <a:buClr>
                <a:schemeClr val="lt1"/>
              </a:buClr>
              <a:buSzPts val="1400"/>
              <a:buChar char="■"/>
              <a:defRPr>
                <a:solidFill>
                  <a:schemeClr val="lt1"/>
                </a:solidFill>
              </a:defRPr>
            </a:lvl3pPr>
            <a:lvl4pPr indent="-317500" lvl="3" marL="1828800" algn="l">
              <a:lnSpc>
                <a:spcPct val="115000"/>
              </a:lnSpc>
              <a:spcBef>
                <a:spcPts val="0"/>
              </a:spcBef>
              <a:spcAft>
                <a:spcPts val="0"/>
              </a:spcAft>
              <a:buClr>
                <a:schemeClr val="lt1"/>
              </a:buClr>
              <a:buSzPts val="1400"/>
              <a:buChar char="●"/>
              <a:defRPr>
                <a:solidFill>
                  <a:schemeClr val="lt1"/>
                </a:solidFill>
              </a:defRPr>
            </a:lvl4pPr>
            <a:lvl5pPr indent="-317500" lvl="4" marL="2286000" algn="l">
              <a:lnSpc>
                <a:spcPct val="115000"/>
              </a:lnSpc>
              <a:spcBef>
                <a:spcPts val="0"/>
              </a:spcBef>
              <a:spcAft>
                <a:spcPts val="0"/>
              </a:spcAft>
              <a:buClr>
                <a:schemeClr val="lt1"/>
              </a:buClr>
              <a:buSzPts val="1400"/>
              <a:buChar char="○"/>
              <a:defRPr>
                <a:solidFill>
                  <a:schemeClr val="lt1"/>
                </a:solidFill>
              </a:defRPr>
            </a:lvl5pPr>
            <a:lvl6pPr indent="-317500" lvl="5" marL="2743200" algn="l">
              <a:lnSpc>
                <a:spcPct val="115000"/>
              </a:lnSpc>
              <a:spcBef>
                <a:spcPts val="0"/>
              </a:spcBef>
              <a:spcAft>
                <a:spcPts val="0"/>
              </a:spcAft>
              <a:buClr>
                <a:schemeClr val="lt1"/>
              </a:buClr>
              <a:buSzPts val="1400"/>
              <a:buChar char="■"/>
              <a:defRPr>
                <a:solidFill>
                  <a:schemeClr val="lt1"/>
                </a:solidFill>
              </a:defRPr>
            </a:lvl6pPr>
            <a:lvl7pPr indent="-317500" lvl="6" marL="3200400" algn="l">
              <a:lnSpc>
                <a:spcPct val="115000"/>
              </a:lnSpc>
              <a:spcBef>
                <a:spcPts val="0"/>
              </a:spcBef>
              <a:spcAft>
                <a:spcPts val="0"/>
              </a:spcAft>
              <a:buClr>
                <a:schemeClr val="lt1"/>
              </a:buClr>
              <a:buSzPts val="1400"/>
              <a:buChar char="●"/>
              <a:defRPr>
                <a:solidFill>
                  <a:schemeClr val="lt1"/>
                </a:solidFill>
              </a:defRPr>
            </a:lvl7pPr>
            <a:lvl8pPr indent="-317500" lvl="7" marL="3657600" algn="l">
              <a:lnSpc>
                <a:spcPct val="115000"/>
              </a:lnSpc>
              <a:spcBef>
                <a:spcPts val="0"/>
              </a:spcBef>
              <a:spcAft>
                <a:spcPts val="0"/>
              </a:spcAft>
              <a:buClr>
                <a:schemeClr val="lt1"/>
              </a:buClr>
              <a:buSzPts val="1400"/>
              <a:buChar char="○"/>
              <a:defRPr>
                <a:solidFill>
                  <a:schemeClr val="lt1"/>
                </a:solidFill>
              </a:defRPr>
            </a:lvl8pPr>
            <a:lvl9pPr indent="-317500" lvl="8" marL="4114800" algn="l">
              <a:lnSpc>
                <a:spcPct val="115000"/>
              </a:lnSpc>
              <a:spcBef>
                <a:spcPts val="0"/>
              </a:spcBef>
              <a:spcAft>
                <a:spcPts val="0"/>
              </a:spcAft>
              <a:buClr>
                <a:schemeClr val="lt1"/>
              </a:buClr>
              <a:buSzPts val="1400"/>
              <a:buChar char="■"/>
              <a:defRPr>
                <a:solidFill>
                  <a:schemeClr val="lt1"/>
                </a:solidFill>
              </a:defRPr>
            </a:lvl9pPr>
          </a:lstStyle>
          <a:p/>
        </p:txBody>
      </p:sp>
      <p:sp>
        <p:nvSpPr>
          <p:cNvPr id="27" name="Google Shape;27;p4"/>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bg>
      <p:bgPr>
        <a:solidFill>
          <a:schemeClr val="accent4"/>
        </a:solidFill>
      </p:bgPr>
    </p:bg>
    <p:spTree>
      <p:nvGrpSpPr>
        <p:cNvPr id="28" name="Shape 28"/>
        <p:cNvGrpSpPr/>
        <p:nvPr/>
      </p:nvGrpSpPr>
      <p:grpSpPr>
        <a:xfrm>
          <a:off x="0" y="0"/>
          <a:ext cx="0" cy="0"/>
          <a:chOff x="0" y="0"/>
          <a:chExt cx="0" cy="0"/>
        </a:xfrm>
      </p:grpSpPr>
      <p:sp>
        <p:nvSpPr>
          <p:cNvPr id="29" name="Google Shape;29;p5"/>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30" name="Shape 30"/>
        <p:cNvGrpSpPr/>
        <p:nvPr/>
      </p:nvGrpSpPr>
      <p:grpSpPr>
        <a:xfrm>
          <a:off x="0" y="0"/>
          <a:ext cx="0" cy="0"/>
          <a:chOff x="0" y="0"/>
          <a:chExt cx="0" cy="0"/>
        </a:xfrm>
      </p:grpSpPr>
      <p:sp>
        <p:nvSpPr>
          <p:cNvPr id="31" name="Google Shape;31;p6"/>
          <p:cNvSpPr txBox="1"/>
          <p:nvPr>
            <p:ph type="title"/>
          </p:nvPr>
        </p:nvSpPr>
        <p:spPr>
          <a:xfrm>
            <a:off x="460950" y="2065350"/>
            <a:ext cx="8222100" cy="1012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4200"/>
              <a:buNone/>
              <a:defRPr sz="4200"/>
            </a:lvl1pPr>
            <a:lvl2pPr lvl="1" algn="l">
              <a:lnSpc>
                <a:spcPct val="100000"/>
              </a:lnSpc>
              <a:spcBef>
                <a:spcPts val="0"/>
              </a:spcBef>
              <a:spcAft>
                <a:spcPts val="0"/>
              </a:spcAft>
              <a:buSzPts val="4200"/>
              <a:buNone/>
              <a:defRPr sz="4200"/>
            </a:lvl2pPr>
            <a:lvl3pPr lvl="2" algn="l">
              <a:lnSpc>
                <a:spcPct val="100000"/>
              </a:lnSpc>
              <a:spcBef>
                <a:spcPts val="0"/>
              </a:spcBef>
              <a:spcAft>
                <a:spcPts val="0"/>
              </a:spcAft>
              <a:buSzPts val="4200"/>
              <a:buNone/>
              <a:defRPr sz="4200"/>
            </a:lvl3pPr>
            <a:lvl4pPr lvl="3" algn="l">
              <a:lnSpc>
                <a:spcPct val="100000"/>
              </a:lnSpc>
              <a:spcBef>
                <a:spcPts val="0"/>
              </a:spcBef>
              <a:spcAft>
                <a:spcPts val="0"/>
              </a:spcAft>
              <a:buSzPts val="4200"/>
              <a:buNone/>
              <a:defRPr sz="4200"/>
            </a:lvl4pPr>
            <a:lvl5pPr lvl="4" algn="l">
              <a:lnSpc>
                <a:spcPct val="100000"/>
              </a:lnSpc>
              <a:spcBef>
                <a:spcPts val="0"/>
              </a:spcBef>
              <a:spcAft>
                <a:spcPts val="0"/>
              </a:spcAft>
              <a:buSzPts val="4200"/>
              <a:buNone/>
              <a:defRPr sz="4200"/>
            </a:lvl5pPr>
            <a:lvl6pPr lvl="5" algn="l">
              <a:lnSpc>
                <a:spcPct val="100000"/>
              </a:lnSpc>
              <a:spcBef>
                <a:spcPts val="0"/>
              </a:spcBef>
              <a:spcAft>
                <a:spcPts val="0"/>
              </a:spcAft>
              <a:buSzPts val="4200"/>
              <a:buNone/>
              <a:defRPr sz="4200"/>
            </a:lvl6pPr>
            <a:lvl7pPr lvl="6" algn="l">
              <a:lnSpc>
                <a:spcPct val="100000"/>
              </a:lnSpc>
              <a:spcBef>
                <a:spcPts val="0"/>
              </a:spcBef>
              <a:spcAft>
                <a:spcPts val="0"/>
              </a:spcAft>
              <a:buSzPts val="4200"/>
              <a:buNone/>
              <a:defRPr sz="4200"/>
            </a:lvl7pPr>
            <a:lvl8pPr lvl="7" algn="l">
              <a:lnSpc>
                <a:spcPct val="100000"/>
              </a:lnSpc>
              <a:spcBef>
                <a:spcPts val="0"/>
              </a:spcBef>
              <a:spcAft>
                <a:spcPts val="0"/>
              </a:spcAft>
              <a:buSzPts val="4200"/>
              <a:buNone/>
              <a:defRPr sz="4200"/>
            </a:lvl8pPr>
            <a:lvl9pPr lvl="8" algn="l">
              <a:lnSpc>
                <a:spcPct val="100000"/>
              </a:lnSpc>
              <a:spcBef>
                <a:spcPts val="0"/>
              </a:spcBef>
              <a:spcAft>
                <a:spcPts val="0"/>
              </a:spcAft>
              <a:buSzPts val="4200"/>
              <a:buNone/>
              <a:defRPr sz="4200"/>
            </a:lvl9pPr>
          </a:lstStyle>
          <a:p/>
        </p:txBody>
      </p:sp>
      <p:sp>
        <p:nvSpPr>
          <p:cNvPr id="32" name="Google Shape;32;p6"/>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3" name="Shape 33"/>
        <p:cNvGrpSpPr/>
        <p:nvPr/>
      </p:nvGrpSpPr>
      <p:grpSpPr>
        <a:xfrm>
          <a:off x="0" y="0"/>
          <a:ext cx="0" cy="0"/>
          <a:chOff x="0" y="0"/>
          <a:chExt cx="0" cy="0"/>
        </a:xfrm>
      </p:grpSpPr>
      <p:sp>
        <p:nvSpPr>
          <p:cNvPr id="34" name="Google Shape;34;p7"/>
          <p:cNvSpPr/>
          <p:nvPr/>
        </p:nvSpPr>
        <p:spPr>
          <a:xfrm flipH="1" rot="10800000">
            <a:off x="0" y="1686000"/>
            <a:ext cx="9144000" cy="34575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5" name="Google Shape;35;p7"/>
          <p:cNvSpPr/>
          <p:nvPr/>
        </p:nvSpPr>
        <p:spPr>
          <a:xfrm>
            <a:off x="0" y="168600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36" name="Google Shape;36;p7"/>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3200"/>
              <a:buNone/>
              <a:defRPr/>
            </a:lvl1pPr>
            <a:lvl2pPr lvl="1" algn="l">
              <a:lnSpc>
                <a:spcPct val="100000"/>
              </a:lnSpc>
              <a:spcBef>
                <a:spcPts val="0"/>
              </a:spcBef>
              <a:spcAft>
                <a:spcPts val="0"/>
              </a:spcAft>
              <a:buSzPts val="3200"/>
              <a:buNone/>
              <a:defRPr/>
            </a:lvl2pPr>
            <a:lvl3pPr lvl="2" algn="l">
              <a:lnSpc>
                <a:spcPct val="100000"/>
              </a:lnSpc>
              <a:spcBef>
                <a:spcPts val="0"/>
              </a:spcBef>
              <a:spcAft>
                <a:spcPts val="0"/>
              </a:spcAft>
              <a:buSzPts val="3200"/>
              <a:buNone/>
              <a:defRPr/>
            </a:lvl3pPr>
            <a:lvl4pPr lvl="3" algn="l">
              <a:lnSpc>
                <a:spcPct val="100000"/>
              </a:lnSpc>
              <a:spcBef>
                <a:spcPts val="0"/>
              </a:spcBef>
              <a:spcAft>
                <a:spcPts val="0"/>
              </a:spcAft>
              <a:buSzPts val="3200"/>
              <a:buNone/>
              <a:defRPr/>
            </a:lvl4pPr>
            <a:lvl5pPr lvl="4" algn="l">
              <a:lnSpc>
                <a:spcPct val="100000"/>
              </a:lnSpc>
              <a:spcBef>
                <a:spcPts val="0"/>
              </a:spcBef>
              <a:spcAft>
                <a:spcPts val="0"/>
              </a:spcAft>
              <a:buSzPts val="3200"/>
              <a:buNone/>
              <a:defRPr/>
            </a:lvl5pPr>
            <a:lvl6pPr lvl="5" algn="l">
              <a:lnSpc>
                <a:spcPct val="100000"/>
              </a:lnSpc>
              <a:spcBef>
                <a:spcPts val="0"/>
              </a:spcBef>
              <a:spcAft>
                <a:spcPts val="0"/>
              </a:spcAft>
              <a:buSzPts val="3200"/>
              <a:buNone/>
              <a:defRPr/>
            </a:lvl6pPr>
            <a:lvl7pPr lvl="6" algn="l">
              <a:lnSpc>
                <a:spcPct val="100000"/>
              </a:lnSpc>
              <a:spcBef>
                <a:spcPts val="0"/>
              </a:spcBef>
              <a:spcAft>
                <a:spcPts val="0"/>
              </a:spcAft>
              <a:buSzPts val="3200"/>
              <a:buNone/>
              <a:defRPr/>
            </a:lvl7pPr>
            <a:lvl8pPr lvl="7" algn="l">
              <a:lnSpc>
                <a:spcPct val="100000"/>
              </a:lnSpc>
              <a:spcBef>
                <a:spcPts val="0"/>
              </a:spcBef>
              <a:spcAft>
                <a:spcPts val="0"/>
              </a:spcAft>
              <a:buSzPts val="3200"/>
              <a:buNone/>
              <a:defRPr/>
            </a:lvl8pPr>
            <a:lvl9pPr lvl="8" algn="l">
              <a:lnSpc>
                <a:spcPct val="100000"/>
              </a:lnSpc>
              <a:spcBef>
                <a:spcPts val="0"/>
              </a:spcBef>
              <a:spcAft>
                <a:spcPts val="0"/>
              </a:spcAft>
              <a:buSzPts val="3200"/>
              <a:buNone/>
              <a:defRPr/>
            </a:lvl9pPr>
          </a:lstStyle>
          <a:p/>
        </p:txBody>
      </p:sp>
      <p:sp>
        <p:nvSpPr>
          <p:cNvPr id="37" name="Google Shape;37;p7"/>
          <p:cNvSpPr txBox="1"/>
          <p:nvPr>
            <p:ph idx="1" type="body"/>
          </p:nvPr>
        </p:nvSpPr>
        <p:spPr>
          <a:xfrm>
            <a:off x="471900" y="1919075"/>
            <a:ext cx="3999900" cy="27102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8" name="Google Shape;38;p7"/>
          <p:cNvSpPr txBox="1"/>
          <p:nvPr>
            <p:ph idx="2" type="body"/>
          </p:nvPr>
        </p:nvSpPr>
        <p:spPr>
          <a:xfrm>
            <a:off x="4694250" y="1919075"/>
            <a:ext cx="3999900" cy="2710200"/>
          </a:xfrm>
          <a:prstGeom prst="rect">
            <a:avLst/>
          </a:prstGeom>
          <a:noFill/>
          <a:ln>
            <a:noFill/>
          </a:ln>
        </p:spPr>
        <p:txBody>
          <a:bodyPr anchorCtr="0" anchor="t" bIns="91425" lIns="91425" spcFirstLastPara="1" rIns="91425" wrap="square" tIns="91425">
            <a:normAutofit/>
          </a:bodyPr>
          <a:lstStyle>
            <a:lvl1pPr indent="-317500" lvl="0" marL="457200" algn="l">
              <a:lnSpc>
                <a:spcPct val="115000"/>
              </a:lnSpc>
              <a:spcBef>
                <a:spcPts val="0"/>
              </a:spcBef>
              <a:spcAft>
                <a:spcPts val="0"/>
              </a:spcAft>
              <a:buSzPts val="1400"/>
              <a:buChar char="●"/>
              <a:defRPr sz="1400"/>
            </a:lvl1pPr>
            <a:lvl2pPr indent="-304800" lvl="1" marL="914400" algn="l">
              <a:lnSpc>
                <a:spcPct val="115000"/>
              </a:lnSpc>
              <a:spcBef>
                <a:spcPts val="0"/>
              </a:spcBef>
              <a:spcAft>
                <a:spcPts val="0"/>
              </a:spcAft>
              <a:buSzPts val="1200"/>
              <a:buChar char="○"/>
              <a:defRPr sz="1200"/>
            </a:lvl2pPr>
            <a:lvl3pPr indent="-304800" lvl="2" marL="1371600" algn="l">
              <a:lnSpc>
                <a:spcPct val="115000"/>
              </a:lnSpc>
              <a:spcBef>
                <a:spcPts val="0"/>
              </a:spcBef>
              <a:spcAft>
                <a:spcPts val="0"/>
              </a:spcAft>
              <a:buSzPts val="1200"/>
              <a:buChar char="■"/>
              <a:defRPr sz="1200"/>
            </a:lvl3pPr>
            <a:lvl4pPr indent="-304800" lvl="3" marL="1828800" algn="l">
              <a:lnSpc>
                <a:spcPct val="115000"/>
              </a:lnSpc>
              <a:spcBef>
                <a:spcPts val="0"/>
              </a:spcBef>
              <a:spcAft>
                <a:spcPts val="0"/>
              </a:spcAft>
              <a:buSzPts val="1200"/>
              <a:buChar char="●"/>
              <a:defRPr sz="1200"/>
            </a:lvl4pPr>
            <a:lvl5pPr indent="-304800" lvl="4" marL="2286000" algn="l">
              <a:lnSpc>
                <a:spcPct val="115000"/>
              </a:lnSpc>
              <a:spcBef>
                <a:spcPts val="0"/>
              </a:spcBef>
              <a:spcAft>
                <a:spcPts val="0"/>
              </a:spcAft>
              <a:buSzPts val="1200"/>
              <a:buChar char="○"/>
              <a:defRPr sz="1200"/>
            </a:lvl5pPr>
            <a:lvl6pPr indent="-304800" lvl="5" marL="2743200" algn="l">
              <a:lnSpc>
                <a:spcPct val="115000"/>
              </a:lnSpc>
              <a:spcBef>
                <a:spcPts val="0"/>
              </a:spcBef>
              <a:spcAft>
                <a:spcPts val="0"/>
              </a:spcAft>
              <a:buSzPts val="1200"/>
              <a:buChar char="■"/>
              <a:defRPr sz="1200"/>
            </a:lvl6pPr>
            <a:lvl7pPr indent="-304800" lvl="6" marL="3200400" algn="l">
              <a:lnSpc>
                <a:spcPct val="115000"/>
              </a:lnSpc>
              <a:spcBef>
                <a:spcPts val="0"/>
              </a:spcBef>
              <a:spcAft>
                <a:spcPts val="0"/>
              </a:spcAft>
              <a:buSzPts val="1200"/>
              <a:buChar char="●"/>
              <a:defRPr sz="1200"/>
            </a:lvl7pPr>
            <a:lvl8pPr indent="-304800" lvl="7" marL="3657600" algn="l">
              <a:lnSpc>
                <a:spcPct val="115000"/>
              </a:lnSpc>
              <a:spcBef>
                <a:spcPts val="0"/>
              </a:spcBef>
              <a:spcAft>
                <a:spcPts val="0"/>
              </a:spcAft>
              <a:buSzPts val="1200"/>
              <a:buChar char="○"/>
              <a:defRPr sz="1200"/>
            </a:lvl8pPr>
            <a:lvl9pPr indent="-304800" lvl="8" marL="4114800" algn="l">
              <a:lnSpc>
                <a:spcPct val="115000"/>
              </a:lnSpc>
              <a:spcBef>
                <a:spcPts val="0"/>
              </a:spcBef>
              <a:spcAft>
                <a:spcPts val="0"/>
              </a:spcAft>
              <a:buSzPts val="1200"/>
              <a:buChar char="■"/>
              <a:defRPr sz="1200"/>
            </a:lvl9pPr>
          </a:lstStyle>
          <a:p/>
        </p:txBody>
      </p:sp>
      <p:sp>
        <p:nvSpPr>
          <p:cNvPr id="39" name="Google Shape;39;p7"/>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0" name="Shape 40"/>
        <p:cNvGrpSpPr/>
        <p:nvPr/>
      </p:nvGrpSpPr>
      <p:grpSpPr>
        <a:xfrm>
          <a:off x="0" y="0"/>
          <a:ext cx="0" cy="0"/>
          <a:chOff x="0" y="0"/>
          <a:chExt cx="0" cy="0"/>
        </a:xfrm>
      </p:grpSpPr>
      <p:sp>
        <p:nvSpPr>
          <p:cNvPr id="41" name="Google Shape;41;p8"/>
          <p:cNvSpPr/>
          <p:nvPr/>
        </p:nvSpPr>
        <p:spPr>
          <a:xfrm flipH="1" rot="10800000">
            <a:off x="0" y="656400"/>
            <a:ext cx="9144000" cy="44871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2" name="Google Shape;42;p8"/>
          <p:cNvSpPr/>
          <p:nvPr/>
        </p:nvSpPr>
        <p:spPr>
          <a:xfrm>
            <a:off x="0" y="656350"/>
            <a:ext cx="91440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3" name="Google Shape;43;p8"/>
          <p:cNvSpPr txBox="1"/>
          <p:nvPr>
            <p:ph type="title"/>
          </p:nvPr>
        </p:nvSpPr>
        <p:spPr>
          <a:xfrm>
            <a:off x="98250" y="16350"/>
            <a:ext cx="8826600" cy="6027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1800"/>
              <a:buNone/>
              <a:defRPr sz="1800"/>
            </a:lvl1pPr>
            <a:lvl2pPr lvl="1" algn="l">
              <a:lnSpc>
                <a:spcPct val="100000"/>
              </a:lnSpc>
              <a:spcBef>
                <a:spcPts val="0"/>
              </a:spcBef>
              <a:spcAft>
                <a:spcPts val="0"/>
              </a:spcAft>
              <a:buSzPts val="1800"/>
              <a:buNone/>
              <a:defRPr sz="1800"/>
            </a:lvl2pPr>
            <a:lvl3pPr lvl="2" algn="l">
              <a:lnSpc>
                <a:spcPct val="100000"/>
              </a:lnSpc>
              <a:spcBef>
                <a:spcPts val="0"/>
              </a:spcBef>
              <a:spcAft>
                <a:spcPts val="0"/>
              </a:spcAft>
              <a:buSzPts val="1800"/>
              <a:buNone/>
              <a:defRPr sz="1800"/>
            </a:lvl3pPr>
            <a:lvl4pPr lvl="3" algn="l">
              <a:lnSpc>
                <a:spcPct val="100000"/>
              </a:lnSpc>
              <a:spcBef>
                <a:spcPts val="0"/>
              </a:spcBef>
              <a:spcAft>
                <a:spcPts val="0"/>
              </a:spcAft>
              <a:buSzPts val="1800"/>
              <a:buNone/>
              <a:defRPr sz="1800"/>
            </a:lvl4pPr>
            <a:lvl5pPr lvl="4" algn="l">
              <a:lnSpc>
                <a:spcPct val="100000"/>
              </a:lnSpc>
              <a:spcBef>
                <a:spcPts val="0"/>
              </a:spcBef>
              <a:spcAft>
                <a:spcPts val="0"/>
              </a:spcAft>
              <a:buSzPts val="1800"/>
              <a:buNone/>
              <a:defRPr sz="1800"/>
            </a:lvl5pPr>
            <a:lvl6pPr lvl="5" algn="l">
              <a:lnSpc>
                <a:spcPct val="100000"/>
              </a:lnSpc>
              <a:spcBef>
                <a:spcPts val="0"/>
              </a:spcBef>
              <a:spcAft>
                <a:spcPts val="0"/>
              </a:spcAft>
              <a:buSzPts val="1800"/>
              <a:buNone/>
              <a:defRPr sz="1800"/>
            </a:lvl6pPr>
            <a:lvl7pPr lvl="6" algn="l">
              <a:lnSpc>
                <a:spcPct val="100000"/>
              </a:lnSpc>
              <a:spcBef>
                <a:spcPts val="0"/>
              </a:spcBef>
              <a:spcAft>
                <a:spcPts val="0"/>
              </a:spcAft>
              <a:buSzPts val="1800"/>
              <a:buNone/>
              <a:defRPr sz="1800"/>
            </a:lvl7pPr>
            <a:lvl8pPr lvl="7" algn="l">
              <a:lnSpc>
                <a:spcPct val="100000"/>
              </a:lnSpc>
              <a:spcBef>
                <a:spcPts val="0"/>
              </a:spcBef>
              <a:spcAft>
                <a:spcPts val="0"/>
              </a:spcAft>
              <a:buSzPts val="1800"/>
              <a:buNone/>
              <a:defRPr sz="1800"/>
            </a:lvl8pPr>
            <a:lvl9pPr lvl="8" algn="l">
              <a:lnSpc>
                <a:spcPct val="100000"/>
              </a:lnSpc>
              <a:spcBef>
                <a:spcPts val="0"/>
              </a:spcBef>
              <a:spcAft>
                <a:spcPts val="0"/>
              </a:spcAft>
              <a:buSzPts val="1800"/>
              <a:buNone/>
              <a:defRPr sz="1800"/>
            </a:lvl9pPr>
          </a:lstStyle>
          <a:p/>
        </p:txBody>
      </p:sp>
      <p:sp>
        <p:nvSpPr>
          <p:cNvPr id="44" name="Google Shape;44;p8"/>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5" name="Shape 45"/>
        <p:cNvGrpSpPr/>
        <p:nvPr/>
      </p:nvGrpSpPr>
      <p:grpSpPr>
        <a:xfrm>
          <a:off x="0" y="0"/>
          <a:ext cx="0" cy="0"/>
          <a:chOff x="0" y="0"/>
          <a:chExt cx="0" cy="0"/>
        </a:xfrm>
      </p:grpSpPr>
      <p:sp>
        <p:nvSpPr>
          <p:cNvPr id="46" name="Google Shape;46;p9"/>
          <p:cNvSpPr txBox="1"/>
          <p:nvPr/>
        </p:nvSpPr>
        <p:spPr>
          <a:xfrm flipH="1" rot="10800000">
            <a:off x="3276600" y="25"/>
            <a:ext cx="5867400" cy="51435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7" name="Google Shape;47;p9"/>
          <p:cNvSpPr/>
          <p:nvPr/>
        </p:nvSpPr>
        <p:spPr>
          <a:xfrm rot="-5400000">
            <a:off x="759150" y="2517450"/>
            <a:ext cx="5143500" cy="1086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48" name="Google Shape;48;p9"/>
          <p:cNvSpPr txBox="1"/>
          <p:nvPr>
            <p:ph type="title"/>
          </p:nvPr>
        </p:nvSpPr>
        <p:spPr>
          <a:xfrm>
            <a:off x="226078" y="357800"/>
            <a:ext cx="2808000" cy="953400"/>
          </a:xfrm>
          <a:prstGeom prst="rect">
            <a:avLst/>
          </a:prstGeom>
          <a:noFill/>
          <a:ln>
            <a:noFill/>
          </a:ln>
        </p:spPr>
        <p:txBody>
          <a:bodyPr anchorCtr="0" anchor="b" bIns="91425" lIns="91425" spcFirstLastPara="1" rIns="91425" wrap="square" tIns="91425">
            <a:normAutofit/>
          </a:bodyPr>
          <a:lstStyle>
            <a:lvl1pPr lvl="0" algn="l">
              <a:lnSpc>
                <a:spcPct val="100000"/>
              </a:lnSpc>
              <a:spcBef>
                <a:spcPts val="0"/>
              </a:spcBef>
              <a:spcAft>
                <a:spcPts val="0"/>
              </a:spcAft>
              <a:buSzPts val="2400"/>
              <a:buNone/>
              <a:defRPr sz="2400"/>
            </a:lvl1pPr>
            <a:lvl2pPr lvl="1" algn="l">
              <a:lnSpc>
                <a:spcPct val="100000"/>
              </a:lnSpc>
              <a:spcBef>
                <a:spcPts val="0"/>
              </a:spcBef>
              <a:spcAft>
                <a:spcPts val="0"/>
              </a:spcAft>
              <a:buSzPts val="2400"/>
              <a:buNone/>
              <a:defRPr sz="2400"/>
            </a:lvl2pPr>
            <a:lvl3pPr lvl="2" algn="l">
              <a:lnSpc>
                <a:spcPct val="100000"/>
              </a:lnSpc>
              <a:spcBef>
                <a:spcPts val="0"/>
              </a:spcBef>
              <a:spcAft>
                <a:spcPts val="0"/>
              </a:spcAft>
              <a:buSzPts val="2400"/>
              <a:buNone/>
              <a:defRPr sz="2400"/>
            </a:lvl3pPr>
            <a:lvl4pPr lvl="3" algn="l">
              <a:lnSpc>
                <a:spcPct val="100000"/>
              </a:lnSpc>
              <a:spcBef>
                <a:spcPts val="0"/>
              </a:spcBef>
              <a:spcAft>
                <a:spcPts val="0"/>
              </a:spcAft>
              <a:buSzPts val="2400"/>
              <a:buNone/>
              <a:defRPr sz="2400"/>
            </a:lvl4pPr>
            <a:lvl5pPr lvl="4" algn="l">
              <a:lnSpc>
                <a:spcPct val="100000"/>
              </a:lnSpc>
              <a:spcBef>
                <a:spcPts val="0"/>
              </a:spcBef>
              <a:spcAft>
                <a:spcPts val="0"/>
              </a:spcAft>
              <a:buSzPts val="2400"/>
              <a:buNone/>
              <a:defRPr sz="2400"/>
            </a:lvl5pPr>
            <a:lvl6pPr lvl="5" algn="l">
              <a:lnSpc>
                <a:spcPct val="100000"/>
              </a:lnSpc>
              <a:spcBef>
                <a:spcPts val="0"/>
              </a:spcBef>
              <a:spcAft>
                <a:spcPts val="0"/>
              </a:spcAft>
              <a:buSzPts val="2400"/>
              <a:buNone/>
              <a:defRPr sz="2400"/>
            </a:lvl6pPr>
            <a:lvl7pPr lvl="6" algn="l">
              <a:lnSpc>
                <a:spcPct val="100000"/>
              </a:lnSpc>
              <a:spcBef>
                <a:spcPts val="0"/>
              </a:spcBef>
              <a:spcAft>
                <a:spcPts val="0"/>
              </a:spcAft>
              <a:buSzPts val="2400"/>
              <a:buNone/>
              <a:defRPr sz="2400"/>
            </a:lvl7pPr>
            <a:lvl8pPr lvl="7" algn="l">
              <a:lnSpc>
                <a:spcPct val="100000"/>
              </a:lnSpc>
              <a:spcBef>
                <a:spcPts val="0"/>
              </a:spcBef>
              <a:spcAft>
                <a:spcPts val="0"/>
              </a:spcAft>
              <a:buSzPts val="2400"/>
              <a:buNone/>
              <a:defRPr sz="2400"/>
            </a:lvl8pPr>
            <a:lvl9pPr lvl="8" algn="l">
              <a:lnSpc>
                <a:spcPct val="100000"/>
              </a:lnSpc>
              <a:spcBef>
                <a:spcPts val="0"/>
              </a:spcBef>
              <a:spcAft>
                <a:spcPts val="0"/>
              </a:spcAft>
              <a:buSzPts val="2400"/>
              <a:buNone/>
              <a:defRPr sz="2400"/>
            </a:lvl9pPr>
          </a:lstStyle>
          <a:p/>
        </p:txBody>
      </p:sp>
      <p:sp>
        <p:nvSpPr>
          <p:cNvPr id="49" name="Google Shape;49;p9"/>
          <p:cNvSpPr txBox="1"/>
          <p:nvPr>
            <p:ph idx="1" type="body"/>
          </p:nvPr>
        </p:nvSpPr>
        <p:spPr>
          <a:xfrm>
            <a:off x="226075" y="1465800"/>
            <a:ext cx="2808000" cy="3163500"/>
          </a:xfrm>
          <a:prstGeom prst="rect">
            <a:avLst/>
          </a:prstGeom>
          <a:noFill/>
          <a:ln>
            <a:noFill/>
          </a:ln>
        </p:spPr>
        <p:txBody>
          <a:bodyPr anchorCtr="0" anchor="t" bIns="91425" lIns="91425" spcFirstLastPara="1" rIns="91425" wrap="square" tIns="91425">
            <a:normAutofit/>
          </a:bodyPr>
          <a:lstStyle>
            <a:lvl1pPr indent="-304800" lvl="0" marL="457200" algn="l">
              <a:lnSpc>
                <a:spcPct val="115000"/>
              </a:lnSpc>
              <a:spcBef>
                <a:spcPts val="0"/>
              </a:spcBef>
              <a:spcAft>
                <a:spcPts val="0"/>
              </a:spcAft>
              <a:buClr>
                <a:schemeClr val="lt1"/>
              </a:buClr>
              <a:buSzPts val="1200"/>
              <a:buChar char="●"/>
              <a:defRPr sz="1200">
                <a:solidFill>
                  <a:schemeClr val="lt1"/>
                </a:solidFill>
              </a:defRPr>
            </a:lvl1pPr>
            <a:lvl2pPr indent="-304800" lvl="1" marL="914400" algn="l">
              <a:lnSpc>
                <a:spcPct val="115000"/>
              </a:lnSpc>
              <a:spcBef>
                <a:spcPts val="0"/>
              </a:spcBef>
              <a:spcAft>
                <a:spcPts val="0"/>
              </a:spcAft>
              <a:buClr>
                <a:schemeClr val="lt1"/>
              </a:buClr>
              <a:buSzPts val="1200"/>
              <a:buChar char="○"/>
              <a:defRPr sz="1200">
                <a:solidFill>
                  <a:schemeClr val="lt1"/>
                </a:solidFill>
              </a:defRPr>
            </a:lvl2pPr>
            <a:lvl3pPr indent="-304800" lvl="2" marL="1371600" algn="l">
              <a:lnSpc>
                <a:spcPct val="115000"/>
              </a:lnSpc>
              <a:spcBef>
                <a:spcPts val="0"/>
              </a:spcBef>
              <a:spcAft>
                <a:spcPts val="0"/>
              </a:spcAft>
              <a:buClr>
                <a:schemeClr val="lt1"/>
              </a:buClr>
              <a:buSzPts val="1200"/>
              <a:buChar char="■"/>
              <a:defRPr sz="1200">
                <a:solidFill>
                  <a:schemeClr val="lt1"/>
                </a:solidFill>
              </a:defRPr>
            </a:lvl3pPr>
            <a:lvl4pPr indent="-304800" lvl="3" marL="1828800" algn="l">
              <a:lnSpc>
                <a:spcPct val="115000"/>
              </a:lnSpc>
              <a:spcBef>
                <a:spcPts val="0"/>
              </a:spcBef>
              <a:spcAft>
                <a:spcPts val="0"/>
              </a:spcAft>
              <a:buClr>
                <a:schemeClr val="lt1"/>
              </a:buClr>
              <a:buSzPts val="1200"/>
              <a:buChar char="●"/>
              <a:defRPr sz="1200">
                <a:solidFill>
                  <a:schemeClr val="lt1"/>
                </a:solidFill>
              </a:defRPr>
            </a:lvl4pPr>
            <a:lvl5pPr indent="-304800" lvl="4" marL="2286000" algn="l">
              <a:lnSpc>
                <a:spcPct val="115000"/>
              </a:lnSpc>
              <a:spcBef>
                <a:spcPts val="0"/>
              </a:spcBef>
              <a:spcAft>
                <a:spcPts val="0"/>
              </a:spcAft>
              <a:buClr>
                <a:schemeClr val="lt1"/>
              </a:buClr>
              <a:buSzPts val="1200"/>
              <a:buChar char="○"/>
              <a:defRPr sz="1200">
                <a:solidFill>
                  <a:schemeClr val="lt1"/>
                </a:solidFill>
              </a:defRPr>
            </a:lvl5pPr>
            <a:lvl6pPr indent="-304800" lvl="5" marL="2743200" algn="l">
              <a:lnSpc>
                <a:spcPct val="115000"/>
              </a:lnSpc>
              <a:spcBef>
                <a:spcPts val="0"/>
              </a:spcBef>
              <a:spcAft>
                <a:spcPts val="0"/>
              </a:spcAft>
              <a:buClr>
                <a:schemeClr val="lt1"/>
              </a:buClr>
              <a:buSzPts val="1200"/>
              <a:buChar char="■"/>
              <a:defRPr sz="1200">
                <a:solidFill>
                  <a:schemeClr val="lt1"/>
                </a:solidFill>
              </a:defRPr>
            </a:lvl6pPr>
            <a:lvl7pPr indent="-304800" lvl="6" marL="3200400" algn="l">
              <a:lnSpc>
                <a:spcPct val="115000"/>
              </a:lnSpc>
              <a:spcBef>
                <a:spcPts val="0"/>
              </a:spcBef>
              <a:spcAft>
                <a:spcPts val="0"/>
              </a:spcAft>
              <a:buClr>
                <a:schemeClr val="lt1"/>
              </a:buClr>
              <a:buSzPts val="1200"/>
              <a:buChar char="●"/>
              <a:defRPr sz="1200">
                <a:solidFill>
                  <a:schemeClr val="lt1"/>
                </a:solidFill>
              </a:defRPr>
            </a:lvl7pPr>
            <a:lvl8pPr indent="-304800" lvl="7" marL="3657600" algn="l">
              <a:lnSpc>
                <a:spcPct val="115000"/>
              </a:lnSpc>
              <a:spcBef>
                <a:spcPts val="0"/>
              </a:spcBef>
              <a:spcAft>
                <a:spcPts val="0"/>
              </a:spcAft>
              <a:buClr>
                <a:schemeClr val="lt1"/>
              </a:buClr>
              <a:buSzPts val="1200"/>
              <a:buChar char="○"/>
              <a:defRPr sz="1200">
                <a:solidFill>
                  <a:schemeClr val="lt1"/>
                </a:solidFill>
              </a:defRPr>
            </a:lvl8pPr>
            <a:lvl9pPr indent="-304800" lvl="8" marL="4114800" algn="l">
              <a:lnSpc>
                <a:spcPct val="115000"/>
              </a:lnSpc>
              <a:spcBef>
                <a:spcPts val="0"/>
              </a:spcBef>
              <a:spcAft>
                <a:spcPts val="0"/>
              </a:spcAft>
              <a:buClr>
                <a:schemeClr val="lt1"/>
              </a:buClr>
              <a:buSzPts val="1200"/>
              <a:buChar char="■"/>
              <a:defRPr sz="1200">
                <a:solidFill>
                  <a:schemeClr val="lt1"/>
                </a:solidFill>
              </a:defRPr>
            </a:lvl9pPr>
          </a:lstStyle>
          <a:p/>
        </p:txBody>
      </p:sp>
      <p:sp>
        <p:nvSpPr>
          <p:cNvPr id="50" name="Google Shape;50;p9"/>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51" name="Shape 51"/>
        <p:cNvGrpSpPr/>
        <p:nvPr/>
      </p:nvGrpSpPr>
      <p:grpSpPr>
        <a:xfrm>
          <a:off x="0" y="0"/>
          <a:ext cx="0" cy="0"/>
          <a:chOff x="0" y="0"/>
          <a:chExt cx="0" cy="0"/>
        </a:xfrm>
      </p:grpSpPr>
      <p:sp>
        <p:nvSpPr>
          <p:cNvPr id="52" name="Google Shape;52;p10"/>
          <p:cNvSpPr txBox="1"/>
          <p:nvPr>
            <p:ph type="title"/>
          </p:nvPr>
        </p:nvSpPr>
        <p:spPr>
          <a:xfrm>
            <a:off x="490250" y="488250"/>
            <a:ext cx="6227100" cy="4090800"/>
          </a:xfrm>
          <a:prstGeom prst="rect">
            <a:avLst/>
          </a:prstGeom>
          <a:noFill/>
          <a:ln>
            <a:noFill/>
          </a:ln>
        </p:spPr>
        <p:txBody>
          <a:bodyPr anchorCtr="0" anchor="ctr" bIns="91425" lIns="91425" spcFirstLastPara="1" rIns="91425" wrap="square" tIns="91425">
            <a:normAutofit/>
          </a:bodyPr>
          <a:lstStyle>
            <a:lvl1pPr lvl="0" algn="l">
              <a:lnSpc>
                <a:spcPct val="100000"/>
              </a:lnSpc>
              <a:spcBef>
                <a:spcPts val="0"/>
              </a:spcBef>
              <a:spcAft>
                <a:spcPts val="0"/>
              </a:spcAft>
              <a:buSzPts val="6000"/>
              <a:buNone/>
              <a:defRPr sz="6000"/>
            </a:lvl1pPr>
            <a:lvl2pPr lvl="1" algn="l">
              <a:lnSpc>
                <a:spcPct val="100000"/>
              </a:lnSpc>
              <a:spcBef>
                <a:spcPts val="0"/>
              </a:spcBef>
              <a:spcAft>
                <a:spcPts val="0"/>
              </a:spcAft>
              <a:buSzPts val="6000"/>
              <a:buNone/>
              <a:defRPr sz="6000"/>
            </a:lvl2pPr>
            <a:lvl3pPr lvl="2" algn="l">
              <a:lnSpc>
                <a:spcPct val="100000"/>
              </a:lnSpc>
              <a:spcBef>
                <a:spcPts val="0"/>
              </a:spcBef>
              <a:spcAft>
                <a:spcPts val="0"/>
              </a:spcAft>
              <a:buSzPts val="6000"/>
              <a:buNone/>
              <a:defRPr sz="6000"/>
            </a:lvl3pPr>
            <a:lvl4pPr lvl="3" algn="l">
              <a:lnSpc>
                <a:spcPct val="100000"/>
              </a:lnSpc>
              <a:spcBef>
                <a:spcPts val="0"/>
              </a:spcBef>
              <a:spcAft>
                <a:spcPts val="0"/>
              </a:spcAft>
              <a:buSzPts val="6000"/>
              <a:buNone/>
              <a:defRPr sz="6000"/>
            </a:lvl4pPr>
            <a:lvl5pPr lvl="4" algn="l">
              <a:lnSpc>
                <a:spcPct val="100000"/>
              </a:lnSpc>
              <a:spcBef>
                <a:spcPts val="0"/>
              </a:spcBef>
              <a:spcAft>
                <a:spcPts val="0"/>
              </a:spcAft>
              <a:buSzPts val="6000"/>
              <a:buNone/>
              <a:defRPr sz="6000"/>
            </a:lvl5pPr>
            <a:lvl6pPr lvl="5" algn="l">
              <a:lnSpc>
                <a:spcPct val="100000"/>
              </a:lnSpc>
              <a:spcBef>
                <a:spcPts val="0"/>
              </a:spcBef>
              <a:spcAft>
                <a:spcPts val="0"/>
              </a:spcAft>
              <a:buSzPts val="6000"/>
              <a:buNone/>
              <a:defRPr sz="6000"/>
            </a:lvl6pPr>
            <a:lvl7pPr lvl="6" algn="l">
              <a:lnSpc>
                <a:spcPct val="100000"/>
              </a:lnSpc>
              <a:spcBef>
                <a:spcPts val="0"/>
              </a:spcBef>
              <a:spcAft>
                <a:spcPts val="0"/>
              </a:spcAft>
              <a:buSzPts val="6000"/>
              <a:buNone/>
              <a:defRPr sz="6000"/>
            </a:lvl7pPr>
            <a:lvl8pPr lvl="7" algn="l">
              <a:lnSpc>
                <a:spcPct val="100000"/>
              </a:lnSpc>
              <a:spcBef>
                <a:spcPts val="0"/>
              </a:spcBef>
              <a:spcAft>
                <a:spcPts val="0"/>
              </a:spcAft>
              <a:buSzPts val="6000"/>
              <a:buNone/>
              <a:defRPr sz="6000"/>
            </a:lvl8pPr>
            <a:lvl9pPr lvl="8" algn="l">
              <a:lnSpc>
                <a:spcPct val="100000"/>
              </a:lnSpc>
              <a:spcBef>
                <a:spcPts val="0"/>
              </a:spcBef>
              <a:spcAft>
                <a:spcPts val="0"/>
              </a:spcAft>
              <a:buSzPts val="6000"/>
              <a:buNone/>
              <a:defRPr sz="6000"/>
            </a:lvl9pPr>
          </a:lstStyle>
          <a:p/>
        </p:txBody>
      </p:sp>
      <p:sp>
        <p:nvSpPr>
          <p:cNvPr id="53" name="Google Shape;53;p10"/>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4" name="Shape 54"/>
        <p:cNvGrpSpPr/>
        <p:nvPr/>
      </p:nvGrpSpPr>
      <p:grpSpPr>
        <a:xfrm>
          <a:off x="0" y="0"/>
          <a:ext cx="0" cy="0"/>
          <a:chOff x="0" y="0"/>
          <a:chExt cx="0" cy="0"/>
        </a:xfrm>
      </p:grpSpPr>
      <p:sp>
        <p:nvSpPr>
          <p:cNvPr id="55" name="Google Shape;55;p11"/>
          <p:cNvSpPr txBox="1"/>
          <p:nvPr/>
        </p:nvSpPr>
        <p:spPr>
          <a:xfrm flipH="1" rot="10800000">
            <a:off x="0" y="0"/>
            <a:ext cx="9144000" cy="4695900"/>
          </a:xfrm>
          <a:prstGeom prst="rect">
            <a:avLst/>
          </a:prstGeom>
          <a:solidFill>
            <a:schemeClr val="accent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1"/>
          <p:cNvSpPr/>
          <p:nvPr/>
        </p:nvSpPr>
        <p:spPr>
          <a:xfrm flipH="1" rot="10800000">
            <a:off x="0" y="4622725"/>
            <a:ext cx="9144000" cy="74100"/>
          </a:xfrm>
          <a:prstGeom prst="rect">
            <a:avLst/>
          </a:prstGeom>
          <a:gradFill>
            <a:gsLst>
              <a:gs pos="0">
                <a:srgbClr val="F9F9F9"/>
              </a:gs>
              <a:gs pos="36000">
                <a:srgbClr val="F9F9F9"/>
              </a:gs>
              <a:gs pos="80000">
                <a:srgbClr val="DEDEDE"/>
              </a:gs>
              <a:gs pos="100000">
                <a:srgbClr val="999999"/>
              </a:gs>
            </a:gsLst>
            <a:lin ang="16200038" scaled="0"/>
          </a:gra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1"/>
          <p:cNvSpPr txBox="1"/>
          <p:nvPr>
            <p:ph idx="1" type="body"/>
          </p:nvPr>
        </p:nvSpPr>
        <p:spPr>
          <a:xfrm>
            <a:off x="57150" y="4696825"/>
            <a:ext cx="8382000" cy="446700"/>
          </a:xfrm>
          <a:prstGeom prst="rect">
            <a:avLst/>
          </a:prstGeom>
          <a:noFill/>
          <a:ln>
            <a:noFill/>
          </a:ln>
        </p:spPr>
        <p:txBody>
          <a:bodyPr anchorCtr="0" anchor="ctr" bIns="91425" lIns="91425" spcFirstLastPara="1" rIns="91425" wrap="square" tIns="91425">
            <a:normAutofit/>
          </a:bodyPr>
          <a:lstStyle>
            <a:lvl1pPr indent="-228600" lvl="0" marL="457200" algn="l">
              <a:lnSpc>
                <a:spcPct val="100000"/>
              </a:lnSpc>
              <a:spcBef>
                <a:spcPts val="0"/>
              </a:spcBef>
              <a:spcAft>
                <a:spcPts val="0"/>
              </a:spcAft>
              <a:buClr>
                <a:schemeClr val="lt1"/>
              </a:buClr>
              <a:buSzPts val="1200"/>
              <a:buNone/>
              <a:defRPr sz="1200">
                <a:solidFill>
                  <a:schemeClr val="lt1"/>
                </a:solidFill>
              </a:defRPr>
            </a:lvl1pPr>
          </a:lstStyle>
          <a:p/>
        </p:txBody>
      </p:sp>
      <p:sp>
        <p:nvSpPr>
          <p:cNvPr id="58" name="Google Shape;58;p11"/>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1"/>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bg>
      <p:bgPr>
        <a:solidFill>
          <a:schemeClr val="accent4"/>
        </a:solidFill>
      </p:bgPr>
    </p:bg>
    <p:spTree>
      <p:nvGrpSpPr>
        <p:cNvPr id="59" name="Shape 59"/>
        <p:cNvGrpSpPr/>
        <p:nvPr/>
      </p:nvGrpSpPr>
      <p:grpSpPr>
        <a:xfrm>
          <a:off x="0" y="0"/>
          <a:ext cx="0" cy="0"/>
          <a:chOff x="0" y="0"/>
          <a:chExt cx="0" cy="0"/>
        </a:xfrm>
      </p:grpSpPr>
      <p:sp>
        <p:nvSpPr>
          <p:cNvPr id="60" name="Google Shape;60;p12"/>
          <p:cNvSpPr txBox="1"/>
          <p:nvPr>
            <p:ph hasCustomPrompt="1" type="title"/>
          </p:nvPr>
        </p:nvSpPr>
        <p:spPr>
          <a:xfrm>
            <a:off x="475500" y="1258525"/>
            <a:ext cx="8222100" cy="1963500"/>
          </a:xfrm>
          <a:prstGeom prst="rect">
            <a:avLst/>
          </a:prstGeom>
          <a:noFill/>
          <a:ln>
            <a:noFill/>
          </a:ln>
        </p:spPr>
        <p:txBody>
          <a:bodyPr anchorCtr="0" anchor="b" bIns="91425" lIns="91425" spcFirstLastPara="1" rIns="91425" wrap="square" tIns="91425">
            <a:normAutofit/>
          </a:bodyPr>
          <a:lstStyle>
            <a:lvl1pPr lvl="0" algn="ctr">
              <a:lnSpc>
                <a:spcPct val="100000"/>
              </a:lnSpc>
              <a:spcBef>
                <a:spcPts val="0"/>
              </a:spcBef>
              <a:spcAft>
                <a:spcPts val="0"/>
              </a:spcAft>
              <a:buClr>
                <a:schemeClr val="dk2"/>
              </a:buClr>
              <a:buSzPts val="12000"/>
              <a:buNone/>
              <a:defRPr sz="12000">
                <a:solidFill>
                  <a:schemeClr val="dk2"/>
                </a:solidFill>
              </a:defRPr>
            </a:lvl1pPr>
            <a:lvl2pPr lvl="1" algn="ctr">
              <a:lnSpc>
                <a:spcPct val="100000"/>
              </a:lnSpc>
              <a:spcBef>
                <a:spcPts val="0"/>
              </a:spcBef>
              <a:spcAft>
                <a:spcPts val="0"/>
              </a:spcAft>
              <a:buClr>
                <a:schemeClr val="dk2"/>
              </a:buClr>
              <a:buSzPts val="12000"/>
              <a:buNone/>
              <a:defRPr sz="12000">
                <a:solidFill>
                  <a:schemeClr val="dk2"/>
                </a:solidFill>
              </a:defRPr>
            </a:lvl2pPr>
            <a:lvl3pPr lvl="2" algn="ctr">
              <a:lnSpc>
                <a:spcPct val="100000"/>
              </a:lnSpc>
              <a:spcBef>
                <a:spcPts val="0"/>
              </a:spcBef>
              <a:spcAft>
                <a:spcPts val="0"/>
              </a:spcAft>
              <a:buClr>
                <a:schemeClr val="dk2"/>
              </a:buClr>
              <a:buSzPts val="12000"/>
              <a:buNone/>
              <a:defRPr sz="12000">
                <a:solidFill>
                  <a:schemeClr val="dk2"/>
                </a:solidFill>
              </a:defRPr>
            </a:lvl3pPr>
            <a:lvl4pPr lvl="3" algn="ctr">
              <a:lnSpc>
                <a:spcPct val="100000"/>
              </a:lnSpc>
              <a:spcBef>
                <a:spcPts val="0"/>
              </a:spcBef>
              <a:spcAft>
                <a:spcPts val="0"/>
              </a:spcAft>
              <a:buClr>
                <a:schemeClr val="dk2"/>
              </a:buClr>
              <a:buSzPts val="12000"/>
              <a:buNone/>
              <a:defRPr sz="12000">
                <a:solidFill>
                  <a:schemeClr val="dk2"/>
                </a:solidFill>
              </a:defRPr>
            </a:lvl4pPr>
            <a:lvl5pPr lvl="4" algn="ctr">
              <a:lnSpc>
                <a:spcPct val="100000"/>
              </a:lnSpc>
              <a:spcBef>
                <a:spcPts val="0"/>
              </a:spcBef>
              <a:spcAft>
                <a:spcPts val="0"/>
              </a:spcAft>
              <a:buClr>
                <a:schemeClr val="dk2"/>
              </a:buClr>
              <a:buSzPts val="12000"/>
              <a:buNone/>
              <a:defRPr sz="12000">
                <a:solidFill>
                  <a:schemeClr val="dk2"/>
                </a:solidFill>
              </a:defRPr>
            </a:lvl5pPr>
            <a:lvl6pPr lvl="5" algn="ctr">
              <a:lnSpc>
                <a:spcPct val="100000"/>
              </a:lnSpc>
              <a:spcBef>
                <a:spcPts val="0"/>
              </a:spcBef>
              <a:spcAft>
                <a:spcPts val="0"/>
              </a:spcAft>
              <a:buClr>
                <a:schemeClr val="dk2"/>
              </a:buClr>
              <a:buSzPts val="12000"/>
              <a:buNone/>
              <a:defRPr sz="12000">
                <a:solidFill>
                  <a:schemeClr val="dk2"/>
                </a:solidFill>
              </a:defRPr>
            </a:lvl6pPr>
            <a:lvl7pPr lvl="6" algn="ctr">
              <a:lnSpc>
                <a:spcPct val="100000"/>
              </a:lnSpc>
              <a:spcBef>
                <a:spcPts val="0"/>
              </a:spcBef>
              <a:spcAft>
                <a:spcPts val="0"/>
              </a:spcAft>
              <a:buClr>
                <a:schemeClr val="dk2"/>
              </a:buClr>
              <a:buSzPts val="12000"/>
              <a:buNone/>
              <a:defRPr sz="12000">
                <a:solidFill>
                  <a:schemeClr val="dk2"/>
                </a:solidFill>
              </a:defRPr>
            </a:lvl7pPr>
            <a:lvl8pPr lvl="7" algn="ctr">
              <a:lnSpc>
                <a:spcPct val="100000"/>
              </a:lnSpc>
              <a:spcBef>
                <a:spcPts val="0"/>
              </a:spcBef>
              <a:spcAft>
                <a:spcPts val="0"/>
              </a:spcAft>
              <a:buClr>
                <a:schemeClr val="dk2"/>
              </a:buClr>
              <a:buSzPts val="12000"/>
              <a:buNone/>
              <a:defRPr sz="12000">
                <a:solidFill>
                  <a:schemeClr val="dk2"/>
                </a:solidFill>
              </a:defRPr>
            </a:lvl8pPr>
            <a:lvl9pPr lvl="8" algn="ctr">
              <a:lnSpc>
                <a:spcPct val="100000"/>
              </a:lnSpc>
              <a:spcBef>
                <a:spcPts val="0"/>
              </a:spcBef>
              <a:spcAft>
                <a:spcPts val="0"/>
              </a:spcAft>
              <a:buClr>
                <a:schemeClr val="dk2"/>
              </a:buClr>
              <a:buSzPts val="12000"/>
              <a:buNone/>
              <a:defRPr sz="12000">
                <a:solidFill>
                  <a:schemeClr val="dk2"/>
                </a:solidFill>
              </a:defRPr>
            </a:lvl9pPr>
          </a:lstStyle>
          <a:p>
            <a:r>
              <a:t>xx%</a:t>
            </a:r>
          </a:p>
        </p:txBody>
      </p:sp>
      <p:sp>
        <p:nvSpPr>
          <p:cNvPr id="61" name="Google Shape;61;p12"/>
          <p:cNvSpPr txBox="1"/>
          <p:nvPr>
            <p:ph idx="1" type="body"/>
          </p:nvPr>
        </p:nvSpPr>
        <p:spPr>
          <a:xfrm>
            <a:off x="475500" y="3304625"/>
            <a:ext cx="8222100" cy="1300800"/>
          </a:xfrm>
          <a:prstGeom prst="rect">
            <a:avLst/>
          </a:prstGeom>
          <a:noFill/>
          <a:ln>
            <a:noFill/>
          </a:ln>
        </p:spPr>
        <p:txBody>
          <a:bodyPr anchorCtr="0" anchor="t" bIns="91425" lIns="91425" spcFirstLastPara="1" rIns="91425" wrap="square" tIns="91425">
            <a:normAutofit/>
          </a:bodyPr>
          <a:lstStyle>
            <a:lvl1pPr indent="-342900" lvl="0" marL="457200" algn="ctr">
              <a:lnSpc>
                <a:spcPct val="115000"/>
              </a:lnSpc>
              <a:spcBef>
                <a:spcPts val="0"/>
              </a:spcBef>
              <a:spcAft>
                <a:spcPts val="0"/>
              </a:spcAft>
              <a:buSzPts val="1800"/>
              <a:buChar char="●"/>
              <a:defRPr/>
            </a:lvl1pPr>
            <a:lvl2pPr indent="-317500" lvl="1" marL="914400" algn="ctr">
              <a:lnSpc>
                <a:spcPct val="115000"/>
              </a:lnSpc>
              <a:spcBef>
                <a:spcPts val="0"/>
              </a:spcBef>
              <a:spcAft>
                <a:spcPts val="0"/>
              </a:spcAft>
              <a:buSzPts val="1400"/>
              <a:buChar char="○"/>
              <a:defRPr/>
            </a:lvl2pPr>
            <a:lvl3pPr indent="-317500" lvl="2" marL="1371600" algn="ctr">
              <a:lnSpc>
                <a:spcPct val="115000"/>
              </a:lnSpc>
              <a:spcBef>
                <a:spcPts val="0"/>
              </a:spcBef>
              <a:spcAft>
                <a:spcPts val="0"/>
              </a:spcAft>
              <a:buSzPts val="1400"/>
              <a:buChar char="■"/>
              <a:defRPr/>
            </a:lvl3pPr>
            <a:lvl4pPr indent="-317500" lvl="3" marL="1828800" algn="ctr">
              <a:lnSpc>
                <a:spcPct val="115000"/>
              </a:lnSpc>
              <a:spcBef>
                <a:spcPts val="0"/>
              </a:spcBef>
              <a:spcAft>
                <a:spcPts val="0"/>
              </a:spcAft>
              <a:buSzPts val="1400"/>
              <a:buChar char="●"/>
              <a:defRPr/>
            </a:lvl4pPr>
            <a:lvl5pPr indent="-317500" lvl="4" marL="2286000" algn="ctr">
              <a:lnSpc>
                <a:spcPct val="115000"/>
              </a:lnSpc>
              <a:spcBef>
                <a:spcPts val="0"/>
              </a:spcBef>
              <a:spcAft>
                <a:spcPts val="0"/>
              </a:spcAft>
              <a:buSzPts val="1400"/>
              <a:buChar char="○"/>
              <a:defRPr/>
            </a:lvl5pPr>
            <a:lvl6pPr indent="-317500" lvl="5" marL="2743200" algn="ctr">
              <a:lnSpc>
                <a:spcPct val="115000"/>
              </a:lnSpc>
              <a:spcBef>
                <a:spcPts val="0"/>
              </a:spcBef>
              <a:spcAft>
                <a:spcPts val="0"/>
              </a:spcAft>
              <a:buSzPts val="1400"/>
              <a:buChar char="■"/>
              <a:defRPr/>
            </a:lvl6pPr>
            <a:lvl7pPr indent="-317500" lvl="6" marL="3200400" algn="ctr">
              <a:lnSpc>
                <a:spcPct val="115000"/>
              </a:lnSpc>
              <a:spcBef>
                <a:spcPts val="0"/>
              </a:spcBef>
              <a:spcAft>
                <a:spcPts val="0"/>
              </a:spcAft>
              <a:buSzPts val="1400"/>
              <a:buChar char="●"/>
              <a:defRPr/>
            </a:lvl7pPr>
            <a:lvl8pPr indent="-317500" lvl="7" marL="3657600" algn="ctr">
              <a:lnSpc>
                <a:spcPct val="115000"/>
              </a:lnSpc>
              <a:spcBef>
                <a:spcPts val="0"/>
              </a:spcBef>
              <a:spcAft>
                <a:spcPts val="0"/>
              </a:spcAft>
              <a:buSzPts val="1400"/>
              <a:buChar char="○"/>
              <a:defRPr/>
            </a:lvl8pPr>
            <a:lvl9pPr indent="-317500" lvl="8" marL="4114800" algn="ctr">
              <a:lnSpc>
                <a:spcPct val="115000"/>
              </a:lnSpc>
              <a:spcBef>
                <a:spcPts val="0"/>
              </a:spcBef>
              <a:spcAft>
                <a:spcPts val="0"/>
              </a:spcAft>
              <a:buSzPts val="1400"/>
              <a:buChar char="■"/>
              <a:defRPr/>
            </a:lvl9pPr>
          </a:lstStyle>
          <a:p/>
        </p:txBody>
      </p:sp>
      <p:sp>
        <p:nvSpPr>
          <p:cNvPr id="62" name="Google Shape;62;p12"/>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rmAutofit/>
          </a:bodyPr>
          <a:lstStyle>
            <a:lvl1pPr indent="0" lvl="0"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1pPr>
            <a:lvl2pPr indent="0" lvl="1"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2pPr>
            <a:lvl3pPr indent="0" lvl="2"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3pPr>
            <a:lvl4pPr indent="0" lvl="3"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4pPr>
            <a:lvl5pPr indent="0" lvl="4"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5pPr>
            <a:lvl6pPr indent="0" lvl="5"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6pPr>
            <a:lvl7pPr indent="0" lvl="6"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7pPr>
            <a:lvl8pPr indent="0" lvl="7"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8pPr>
            <a:lvl9pPr indent="0" lvl="8" marL="0" marR="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material">
    <p:bg>
      <p:bgPr>
        <a:solidFill>
          <a:schemeClr val="dk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rmAutofit/>
          </a:bodyPr>
          <a:lstStyle>
            <a:lvl1pPr lvl="0" marR="0" rtl="0" algn="l">
              <a:lnSpc>
                <a:spcPct val="100000"/>
              </a:lnSpc>
              <a:spcBef>
                <a:spcPts val="0"/>
              </a:spcBef>
              <a:spcAft>
                <a:spcPts val="0"/>
              </a:spcAft>
              <a:buClr>
                <a:schemeClr val="lt1"/>
              </a:buClr>
              <a:buSzPts val="3200"/>
              <a:buFont typeface="Roboto"/>
              <a:buNone/>
              <a:defRPr b="0" i="0" sz="3200" u="none" cap="none" strike="noStrike">
                <a:solidFill>
                  <a:schemeClr val="lt1"/>
                </a:solidFill>
                <a:latin typeface="Roboto"/>
                <a:ea typeface="Roboto"/>
                <a:cs typeface="Roboto"/>
                <a:sym typeface="Roboto"/>
              </a:defRPr>
            </a:lvl1pPr>
            <a:lvl2pPr lvl="1" marR="0" rtl="0" algn="l">
              <a:lnSpc>
                <a:spcPct val="100000"/>
              </a:lnSpc>
              <a:spcBef>
                <a:spcPts val="0"/>
              </a:spcBef>
              <a:spcAft>
                <a:spcPts val="0"/>
              </a:spcAft>
              <a:buClr>
                <a:schemeClr val="lt1"/>
              </a:buClr>
              <a:buSzPts val="3200"/>
              <a:buFont typeface="Roboto"/>
              <a:buNone/>
              <a:defRPr b="0" i="0" sz="3200" u="none" cap="none" strike="noStrike">
                <a:solidFill>
                  <a:schemeClr val="lt1"/>
                </a:solidFill>
                <a:latin typeface="Roboto"/>
                <a:ea typeface="Roboto"/>
                <a:cs typeface="Roboto"/>
                <a:sym typeface="Roboto"/>
              </a:defRPr>
            </a:lvl2pPr>
            <a:lvl3pPr lvl="2" marR="0" rtl="0" algn="l">
              <a:lnSpc>
                <a:spcPct val="100000"/>
              </a:lnSpc>
              <a:spcBef>
                <a:spcPts val="0"/>
              </a:spcBef>
              <a:spcAft>
                <a:spcPts val="0"/>
              </a:spcAft>
              <a:buClr>
                <a:schemeClr val="lt1"/>
              </a:buClr>
              <a:buSzPts val="3200"/>
              <a:buFont typeface="Roboto"/>
              <a:buNone/>
              <a:defRPr b="0" i="0" sz="3200" u="none" cap="none" strike="noStrike">
                <a:solidFill>
                  <a:schemeClr val="lt1"/>
                </a:solidFill>
                <a:latin typeface="Roboto"/>
                <a:ea typeface="Roboto"/>
                <a:cs typeface="Roboto"/>
                <a:sym typeface="Roboto"/>
              </a:defRPr>
            </a:lvl3pPr>
            <a:lvl4pPr lvl="3" marR="0" rtl="0" algn="l">
              <a:lnSpc>
                <a:spcPct val="100000"/>
              </a:lnSpc>
              <a:spcBef>
                <a:spcPts val="0"/>
              </a:spcBef>
              <a:spcAft>
                <a:spcPts val="0"/>
              </a:spcAft>
              <a:buClr>
                <a:schemeClr val="lt1"/>
              </a:buClr>
              <a:buSzPts val="3200"/>
              <a:buFont typeface="Roboto"/>
              <a:buNone/>
              <a:defRPr b="0" i="0" sz="3200" u="none" cap="none" strike="noStrike">
                <a:solidFill>
                  <a:schemeClr val="lt1"/>
                </a:solidFill>
                <a:latin typeface="Roboto"/>
                <a:ea typeface="Roboto"/>
                <a:cs typeface="Roboto"/>
                <a:sym typeface="Roboto"/>
              </a:defRPr>
            </a:lvl4pPr>
            <a:lvl5pPr lvl="4" marR="0" rtl="0" algn="l">
              <a:lnSpc>
                <a:spcPct val="100000"/>
              </a:lnSpc>
              <a:spcBef>
                <a:spcPts val="0"/>
              </a:spcBef>
              <a:spcAft>
                <a:spcPts val="0"/>
              </a:spcAft>
              <a:buClr>
                <a:schemeClr val="lt1"/>
              </a:buClr>
              <a:buSzPts val="3200"/>
              <a:buFont typeface="Roboto"/>
              <a:buNone/>
              <a:defRPr b="0" i="0" sz="3200" u="none" cap="none" strike="noStrike">
                <a:solidFill>
                  <a:schemeClr val="lt1"/>
                </a:solidFill>
                <a:latin typeface="Roboto"/>
                <a:ea typeface="Roboto"/>
                <a:cs typeface="Roboto"/>
                <a:sym typeface="Roboto"/>
              </a:defRPr>
            </a:lvl5pPr>
            <a:lvl6pPr lvl="5" marR="0" rtl="0" algn="l">
              <a:lnSpc>
                <a:spcPct val="100000"/>
              </a:lnSpc>
              <a:spcBef>
                <a:spcPts val="0"/>
              </a:spcBef>
              <a:spcAft>
                <a:spcPts val="0"/>
              </a:spcAft>
              <a:buClr>
                <a:schemeClr val="lt1"/>
              </a:buClr>
              <a:buSzPts val="3200"/>
              <a:buFont typeface="Roboto"/>
              <a:buNone/>
              <a:defRPr b="0" i="0" sz="3200" u="none" cap="none" strike="noStrike">
                <a:solidFill>
                  <a:schemeClr val="lt1"/>
                </a:solidFill>
                <a:latin typeface="Roboto"/>
                <a:ea typeface="Roboto"/>
                <a:cs typeface="Roboto"/>
                <a:sym typeface="Roboto"/>
              </a:defRPr>
            </a:lvl6pPr>
            <a:lvl7pPr lvl="6" marR="0" rtl="0" algn="l">
              <a:lnSpc>
                <a:spcPct val="100000"/>
              </a:lnSpc>
              <a:spcBef>
                <a:spcPts val="0"/>
              </a:spcBef>
              <a:spcAft>
                <a:spcPts val="0"/>
              </a:spcAft>
              <a:buClr>
                <a:schemeClr val="lt1"/>
              </a:buClr>
              <a:buSzPts val="3200"/>
              <a:buFont typeface="Roboto"/>
              <a:buNone/>
              <a:defRPr b="0" i="0" sz="3200" u="none" cap="none" strike="noStrike">
                <a:solidFill>
                  <a:schemeClr val="lt1"/>
                </a:solidFill>
                <a:latin typeface="Roboto"/>
                <a:ea typeface="Roboto"/>
                <a:cs typeface="Roboto"/>
                <a:sym typeface="Roboto"/>
              </a:defRPr>
            </a:lvl7pPr>
            <a:lvl8pPr lvl="7" marR="0" rtl="0" algn="l">
              <a:lnSpc>
                <a:spcPct val="100000"/>
              </a:lnSpc>
              <a:spcBef>
                <a:spcPts val="0"/>
              </a:spcBef>
              <a:spcAft>
                <a:spcPts val="0"/>
              </a:spcAft>
              <a:buClr>
                <a:schemeClr val="lt1"/>
              </a:buClr>
              <a:buSzPts val="3200"/>
              <a:buFont typeface="Roboto"/>
              <a:buNone/>
              <a:defRPr b="0" i="0" sz="3200" u="none" cap="none" strike="noStrike">
                <a:solidFill>
                  <a:schemeClr val="lt1"/>
                </a:solidFill>
                <a:latin typeface="Roboto"/>
                <a:ea typeface="Roboto"/>
                <a:cs typeface="Roboto"/>
                <a:sym typeface="Roboto"/>
              </a:defRPr>
            </a:lvl8pPr>
            <a:lvl9pPr lvl="8" marR="0" rtl="0" algn="l">
              <a:lnSpc>
                <a:spcPct val="100000"/>
              </a:lnSpc>
              <a:spcBef>
                <a:spcPts val="0"/>
              </a:spcBef>
              <a:spcAft>
                <a:spcPts val="0"/>
              </a:spcAft>
              <a:buClr>
                <a:schemeClr val="lt1"/>
              </a:buClr>
              <a:buSzPts val="3200"/>
              <a:buFont typeface="Roboto"/>
              <a:buNone/>
              <a:defRPr b="0" i="0" sz="3200" u="none" cap="none" strike="noStrike">
                <a:solidFill>
                  <a:schemeClr val="lt1"/>
                </a:solidFill>
                <a:latin typeface="Roboto"/>
                <a:ea typeface="Roboto"/>
                <a:cs typeface="Roboto"/>
                <a:sym typeface="Roboto"/>
              </a:defRPr>
            </a:lvl9pPr>
          </a:lstStyle>
          <a:p/>
        </p:txBody>
      </p:sp>
      <p:sp>
        <p:nvSpPr>
          <p:cNvPr id="7" name="Google Shape;7;p1"/>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rmAutofit/>
          </a:bodyPr>
          <a:lstStyle>
            <a:lvl1pPr indent="-342900" lvl="0" marL="457200" marR="0" rtl="0" algn="l">
              <a:lnSpc>
                <a:spcPct val="115000"/>
              </a:lnSpc>
              <a:spcBef>
                <a:spcPts val="0"/>
              </a:spcBef>
              <a:spcAft>
                <a:spcPts val="0"/>
              </a:spcAft>
              <a:buClr>
                <a:schemeClr val="lt2"/>
              </a:buClr>
              <a:buSzPts val="1800"/>
              <a:buFont typeface="Roboto"/>
              <a:buChar char="●"/>
              <a:defRPr b="0" i="0" sz="1800" u="none" cap="none" strike="noStrike">
                <a:solidFill>
                  <a:schemeClr val="lt2"/>
                </a:solidFill>
                <a:latin typeface="Roboto"/>
                <a:ea typeface="Roboto"/>
                <a:cs typeface="Roboto"/>
                <a:sym typeface="Roboto"/>
              </a:defRPr>
            </a:lvl1pPr>
            <a:lvl2pPr indent="-317500" lvl="1" marL="914400" marR="0" rtl="0" algn="l">
              <a:lnSpc>
                <a:spcPct val="115000"/>
              </a:lnSpc>
              <a:spcBef>
                <a:spcPts val="0"/>
              </a:spcBef>
              <a:spcAft>
                <a:spcPts val="0"/>
              </a:spcAft>
              <a:buClr>
                <a:schemeClr val="lt2"/>
              </a:buClr>
              <a:buSzPts val="1400"/>
              <a:buFont typeface="Roboto"/>
              <a:buChar char="○"/>
              <a:defRPr b="0" i="0" sz="1400" u="none" cap="none" strike="noStrike">
                <a:solidFill>
                  <a:schemeClr val="lt2"/>
                </a:solidFill>
                <a:latin typeface="Roboto"/>
                <a:ea typeface="Roboto"/>
                <a:cs typeface="Roboto"/>
                <a:sym typeface="Roboto"/>
              </a:defRPr>
            </a:lvl2pPr>
            <a:lvl3pPr indent="-317500" lvl="2" marL="1371600" marR="0" rtl="0" algn="l">
              <a:lnSpc>
                <a:spcPct val="115000"/>
              </a:lnSpc>
              <a:spcBef>
                <a:spcPts val="0"/>
              </a:spcBef>
              <a:spcAft>
                <a:spcPts val="0"/>
              </a:spcAft>
              <a:buClr>
                <a:schemeClr val="lt2"/>
              </a:buClr>
              <a:buSzPts val="1400"/>
              <a:buFont typeface="Roboto"/>
              <a:buChar char="■"/>
              <a:defRPr b="0" i="0" sz="1400" u="none" cap="none" strike="noStrike">
                <a:solidFill>
                  <a:schemeClr val="lt2"/>
                </a:solidFill>
                <a:latin typeface="Roboto"/>
                <a:ea typeface="Roboto"/>
                <a:cs typeface="Roboto"/>
                <a:sym typeface="Roboto"/>
              </a:defRPr>
            </a:lvl3pPr>
            <a:lvl4pPr indent="-317500" lvl="3" marL="1828800" marR="0" rtl="0" algn="l">
              <a:lnSpc>
                <a:spcPct val="115000"/>
              </a:lnSpc>
              <a:spcBef>
                <a:spcPts val="0"/>
              </a:spcBef>
              <a:spcAft>
                <a:spcPts val="0"/>
              </a:spcAft>
              <a:buClr>
                <a:schemeClr val="lt2"/>
              </a:buClr>
              <a:buSzPts val="1400"/>
              <a:buFont typeface="Roboto"/>
              <a:buChar char="●"/>
              <a:defRPr b="0" i="0" sz="1400" u="none" cap="none" strike="noStrike">
                <a:solidFill>
                  <a:schemeClr val="lt2"/>
                </a:solidFill>
                <a:latin typeface="Roboto"/>
                <a:ea typeface="Roboto"/>
                <a:cs typeface="Roboto"/>
                <a:sym typeface="Roboto"/>
              </a:defRPr>
            </a:lvl4pPr>
            <a:lvl5pPr indent="-317500" lvl="4" marL="2286000" marR="0" rtl="0" algn="l">
              <a:lnSpc>
                <a:spcPct val="115000"/>
              </a:lnSpc>
              <a:spcBef>
                <a:spcPts val="0"/>
              </a:spcBef>
              <a:spcAft>
                <a:spcPts val="0"/>
              </a:spcAft>
              <a:buClr>
                <a:schemeClr val="lt2"/>
              </a:buClr>
              <a:buSzPts val="1400"/>
              <a:buFont typeface="Roboto"/>
              <a:buChar char="○"/>
              <a:defRPr b="0" i="0" sz="1400" u="none" cap="none" strike="noStrike">
                <a:solidFill>
                  <a:schemeClr val="lt2"/>
                </a:solidFill>
                <a:latin typeface="Roboto"/>
                <a:ea typeface="Roboto"/>
                <a:cs typeface="Roboto"/>
                <a:sym typeface="Roboto"/>
              </a:defRPr>
            </a:lvl5pPr>
            <a:lvl6pPr indent="-317500" lvl="5" marL="2743200" marR="0" rtl="0" algn="l">
              <a:lnSpc>
                <a:spcPct val="115000"/>
              </a:lnSpc>
              <a:spcBef>
                <a:spcPts val="0"/>
              </a:spcBef>
              <a:spcAft>
                <a:spcPts val="0"/>
              </a:spcAft>
              <a:buClr>
                <a:schemeClr val="lt2"/>
              </a:buClr>
              <a:buSzPts val="1400"/>
              <a:buFont typeface="Roboto"/>
              <a:buChar char="■"/>
              <a:defRPr b="0" i="0" sz="1400" u="none" cap="none" strike="noStrike">
                <a:solidFill>
                  <a:schemeClr val="lt2"/>
                </a:solidFill>
                <a:latin typeface="Roboto"/>
                <a:ea typeface="Roboto"/>
                <a:cs typeface="Roboto"/>
                <a:sym typeface="Roboto"/>
              </a:defRPr>
            </a:lvl6pPr>
            <a:lvl7pPr indent="-317500" lvl="6" marL="3200400" marR="0" rtl="0" algn="l">
              <a:lnSpc>
                <a:spcPct val="115000"/>
              </a:lnSpc>
              <a:spcBef>
                <a:spcPts val="0"/>
              </a:spcBef>
              <a:spcAft>
                <a:spcPts val="0"/>
              </a:spcAft>
              <a:buClr>
                <a:schemeClr val="lt2"/>
              </a:buClr>
              <a:buSzPts val="1400"/>
              <a:buFont typeface="Roboto"/>
              <a:buChar char="●"/>
              <a:defRPr b="0" i="0" sz="1400" u="none" cap="none" strike="noStrike">
                <a:solidFill>
                  <a:schemeClr val="lt2"/>
                </a:solidFill>
                <a:latin typeface="Roboto"/>
                <a:ea typeface="Roboto"/>
                <a:cs typeface="Roboto"/>
                <a:sym typeface="Roboto"/>
              </a:defRPr>
            </a:lvl7pPr>
            <a:lvl8pPr indent="-317500" lvl="7" marL="3657600" marR="0" rtl="0" algn="l">
              <a:lnSpc>
                <a:spcPct val="115000"/>
              </a:lnSpc>
              <a:spcBef>
                <a:spcPts val="0"/>
              </a:spcBef>
              <a:spcAft>
                <a:spcPts val="0"/>
              </a:spcAft>
              <a:buClr>
                <a:schemeClr val="lt2"/>
              </a:buClr>
              <a:buSzPts val="1400"/>
              <a:buFont typeface="Roboto"/>
              <a:buChar char="○"/>
              <a:defRPr b="0" i="0" sz="1400" u="none" cap="none" strike="noStrike">
                <a:solidFill>
                  <a:schemeClr val="lt2"/>
                </a:solidFill>
                <a:latin typeface="Roboto"/>
                <a:ea typeface="Roboto"/>
                <a:cs typeface="Roboto"/>
                <a:sym typeface="Roboto"/>
              </a:defRPr>
            </a:lvl8pPr>
            <a:lvl9pPr indent="-317500" lvl="8" marL="4114800" marR="0" rtl="0" algn="l">
              <a:lnSpc>
                <a:spcPct val="115000"/>
              </a:lnSpc>
              <a:spcBef>
                <a:spcPts val="0"/>
              </a:spcBef>
              <a:spcAft>
                <a:spcPts val="0"/>
              </a:spcAft>
              <a:buClr>
                <a:schemeClr val="lt2"/>
              </a:buClr>
              <a:buSzPts val="1400"/>
              <a:buFont typeface="Roboto"/>
              <a:buChar char="■"/>
              <a:defRPr b="0" i="0" sz="1400" u="none" cap="none" strike="noStrike">
                <a:solidFill>
                  <a:schemeClr val="lt2"/>
                </a:solidFill>
                <a:latin typeface="Roboto"/>
                <a:ea typeface="Roboto"/>
                <a:cs typeface="Roboto"/>
                <a:sym typeface="Roboto"/>
              </a:defRPr>
            </a:lvl9pPr>
          </a:lstStyle>
          <a:p/>
        </p:txBody>
      </p:sp>
      <p:sp>
        <p:nvSpPr>
          <p:cNvPr id="8" name="Google Shape;8;p1"/>
          <p:cNvSpPr txBox="1"/>
          <p:nvPr>
            <p:ph idx="12" type="sldNum"/>
          </p:nvPr>
        </p:nvSpPr>
        <p:spPr>
          <a:xfrm>
            <a:off x="8523541" y="4695623"/>
            <a:ext cx="548700" cy="393600"/>
          </a:xfrm>
          <a:prstGeom prst="rect">
            <a:avLst/>
          </a:prstGeom>
          <a:noFill/>
          <a:ln>
            <a:noFill/>
          </a:ln>
        </p:spPr>
        <p:txBody>
          <a:bodyPr anchorCtr="0" anchor="ctr" bIns="91425" lIns="91425" spcFirstLastPara="1" rIns="91425" wrap="square" tIns="91425">
            <a:normAutofit/>
          </a:bodyPr>
          <a:lstStyle>
            <a:lvl1pPr indent="0" lvl="0"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1pPr>
            <a:lvl2pPr indent="0" lvl="1"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2pPr>
            <a:lvl3pPr indent="0" lvl="2"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3pPr>
            <a:lvl4pPr indent="0" lvl="3"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4pPr>
            <a:lvl5pPr indent="0" lvl="4"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5pPr>
            <a:lvl6pPr indent="0" lvl="5"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6pPr>
            <a:lvl7pPr indent="0" lvl="6"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7pPr>
            <a:lvl8pPr indent="0" lvl="7"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8pPr>
            <a:lvl9pPr indent="0" lvl="8" marL="0" marR="0" rtl="0" algn="r">
              <a:lnSpc>
                <a:spcPct val="100000"/>
              </a:lnSpc>
              <a:spcBef>
                <a:spcPts val="0"/>
              </a:spcBef>
              <a:spcAft>
                <a:spcPts val="0"/>
              </a:spcAft>
              <a:buClr>
                <a:srgbClr val="000000"/>
              </a:buClr>
              <a:buSzPts val="1000"/>
              <a:buFont typeface="Arial"/>
              <a:buNone/>
              <a:defRPr b="0" i="0" sz="1000" u="none" cap="none" strike="noStrike">
                <a:solidFill>
                  <a:schemeClr val="lt2"/>
                </a:solidFill>
                <a:latin typeface="Roboto"/>
                <a:ea typeface="Roboto"/>
                <a:cs typeface="Roboto"/>
                <a:sym typeface="Roboto"/>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hyperlink" Target="https://www.sqa.org.uk/sqa/files_ccc/h-cat-applications-mathematics.pdf" TargetMode="External"/><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10.png"/><Relationship Id="rId7" Type="http://schemas.openxmlformats.org/officeDocument/2006/relationships/image" Target="../media/image3.png"/><Relationship Id="rId8" Type="http://schemas.openxmlformats.org/officeDocument/2006/relationships/image" Target="../media/image4.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 Id="rId3"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9.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 Id="rId3" Type="http://schemas.openxmlformats.org/officeDocument/2006/relationships/hyperlink" Target="http://drive.google.com/file/d/11z6okJw8y7v39LBCz50TiaIRGB7UN1zz/view" TargetMode="External"/><Relationship Id="rId4" Type="http://schemas.openxmlformats.org/officeDocument/2006/relationships/image" Target="../media/image6.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 Id="rId3" Type="http://schemas.openxmlformats.org/officeDocument/2006/relationships/hyperlink" Target="http://drive.google.com/file/d/1buG5YuGibJYIkTMy3Hqj_gLCz_pyS5AU/view" TargetMode="External"/><Relationship Id="rId4" Type="http://schemas.openxmlformats.org/officeDocument/2006/relationships/image" Target="../media/image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6.xml"/><Relationship Id="rId3" Type="http://schemas.openxmlformats.org/officeDocument/2006/relationships/hyperlink" Target="http://drive.google.com/file/d/1NcYOMtrbT3dvpq1iJeGSp5aKsmweGvec/view" TargetMode="External"/><Relationship Id="rId4" Type="http://schemas.openxmlformats.org/officeDocument/2006/relationships/image" Target="../media/image7.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 Id="rId3" Type="http://schemas.openxmlformats.org/officeDocument/2006/relationships/hyperlink" Target="mailto:leanne.simpson@education.falkirk.sch.uk" TargetMode="External"/><Relationship Id="rId4" Type="http://schemas.openxmlformats.org/officeDocument/2006/relationships/image" Target="../media/image2.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 name="Shape 66"/>
        <p:cNvGrpSpPr/>
        <p:nvPr/>
      </p:nvGrpSpPr>
      <p:grpSpPr>
        <a:xfrm>
          <a:off x="0" y="0"/>
          <a:ext cx="0" cy="0"/>
          <a:chOff x="0" y="0"/>
          <a:chExt cx="0" cy="0"/>
        </a:xfrm>
      </p:grpSpPr>
      <p:sp>
        <p:nvSpPr>
          <p:cNvPr id="67" name="Google Shape;67;p13"/>
          <p:cNvSpPr txBox="1"/>
          <p:nvPr>
            <p:ph type="ctrTitle"/>
          </p:nvPr>
        </p:nvSpPr>
        <p:spPr>
          <a:xfrm>
            <a:off x="390525" y="1819275"/>
            <a:ext cx="8222100" cy="9336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GB"/>
              <a:t>A Parent's Guide to Supporting Your Child in Maths</a:t>
            </a:r>
            <a:endParaRPr/>
          </a:p>
        </p:txBody>
      </p:sp>
      <p:sp>
        <p:nvSpPr>
          <p:cNvPr id="68" name="Google Shape;68;p13"/>
          <p:cNvSpPr txBox="1"/>
          <p:nvPr>
            <p:ph idx="1" type="subTitle"/>
          </p:nvPr>
        </p:nvSpPr>
        <p:spPr>
          <a:xfrm>
            <a:off x="390525" y="2789130"/>
            <a:ext cx="8222100" cy="432900"/>
          </a:xfrm>
          <a:prstGeom prst="rect">
            <a:avLst/>
          </a:prstGeom>
          <a:noFill/>
          <a:ln>
            <a:noFill/>
          </a:ln>
        </p:spPr>
        <p:txBody>
          <a:bodyPr anchorCtr="0" anchor="t" bIns="91425" lIns="91425" spcFirstLastPara="1" rIns="91425" wrap="square" tIns="91425">
            <a:normAutofit lnSpcReduction="10000"/>
          </a:bodyPr>
          <a:lstStyle/>
          <a:p>
            <a:pPr indent="0" lvl="0" marL="0" rtl="0" algn="l">
              <a:lnSpc>
                <a:spcPct val="100000"/>
              </a:lnSpc>
              <a:spcBef>
                <a:spcPts val="0"/>
              </a:spcBef>
              <a:spcAft>
                <a:spcPts val="0"/>
              </a:spcAft>
              <a:buSzPts val="1800"/>
              <a:buNone/>
            </a:pPr>
            <a:r>
              <a:rPr lang="en-GB"/>
              <a:t>Braes High School 2026</a:t>
            </a:r>
            <a:endParaRPr/>
          </a:p>
        </p:txBody>
      </p:sp>
      <p:pic>
        <p:nvPicPr>
          <p:cNvPr id="69" name="Google Shape;69;p13" title="File_000.png"/>
          <p:cNvPicPr preferRelativeResize="0"/>
          <p:nvPr/>
        </p:nvPicPr>
        <p:blipFill rotWithShape="1">
          <a:blip r:embed="rId3">
            <a:alphaModFix/>
          </a:blip>
          <a:srcRect b="0" l="0" r="0" t="0"/>
          <a:stretch/>
        </p:blipFill>
        <p:spPr>
          <a:xfrm>
            <a:off x="7333451" y="2972151"/>
            <a:ext cx="1810550" cy="2171350"/>
          </a:xfrm>
          <a:prstGeom prst="rect">
            <a:avLst/>
          </a:prstGeom>
          <a:noFill/>
          <a:ln>
            <a:noFill/>
          </a:ln>
        </p:spPr>
      </p:pic>
      <p:pic>
        <p:nvPicPr>
          <p:cNvPr id="70" name="Google Shape;70;p13" title="maths 2.png"/>
          <p:cNvPicPr preferRelativeResize="0"/>
          <p:nvPr/>
        </p:nvPicPr>
        <p:blipFill rotWithShape="1">
          <a:blip r:embed="rId4">
            <a:alphaModFix/>
          </a:blip>
          <a:srcRect b="0" l="0" r="0" t="0"/>
          <a:stretch/>
        </p:blipFill>
        <p:spPr>
          <a:xfrm>
            <a:off x="0" y="3177575"/>
            <a:ext cx="2834099" cy="200380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 name="Shape 74"/>
        <p:cNvGrpSpPr/>
        <p:nvPr/>
      </p:nvGrpSpPr>
      <p:grpSpPr>
        <a:xfrm>
          <a:off x="0" y="0"/>
          <a:ext cx="0" cy="0"/>
          <a:chOff x="0" y="0"/>
          <a:chExt cx="0" cy="0"/>
        </a:xfrm>
      </p:grpSpPr>
      <p:sp>
        <p:nvSpPr>
          <p:cNvPr id="75" name="Google Shape;75;p14"/>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3200"/>
              <a:buNone/>
            </a:pPr>
            <a:r>
              <a:rPr lang="en-GB"/>
              <a:t>Understanding the Course</a:t>
            </a:r>
            <a:endParaRPr/>
          </a:p>
        </p:txBody>
      </p:sp>
      <p:sp>
        <p:nvSpPr>
          <p:cNvPr id="76" name="Google Shape;76;p14"/>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rmAutofit lnSpcReduction="10000"/>
          </a:bodyPr>
          <a:lstStyle/>
          <a:p>
            <a:pPr indent="0" lvl="0" marL="0" rtl="0" algn="l">
              <a:lnSpc>
                <a:spcPct val="115000"/>
              </a:lnSpc>
              <a:spcBef>
                <a:spcPts val="0"/>
              </a:spcBef>
              <a:spcAft>
                <a:spcPts val="0"/>
              </a:spcAft>
              <a:buSzPts val="1800"/>
              <a:buNone/>
            </a:pPr>
            <a:r>
              <a:rPr b="1" lang="en-GB" sz="1600">
                <a:solidFill>
                  <a:srgbClr val="000000"/>
                </a:solidFill>
                <a:latin typeface="Arial"/>
                <a:ea typeface="Arial"/>
                <a:cs typeface="Arial"/>
                <a:sym typeface="Arial"/>
              </a:rPr>
              <a:t>National 5, Higher and AH Mathematics:</a:t>
            </a:r>
            <a:r>
              <a:rPr lang="en-GB" sz="1600">
                <a:solidFill>
                  <a:srgbClr val="000000"/>
                </a:solidFill>
                <a:latin typeface="Arial"/>
                <a:ea typeface="Arial"/>
                <a:cs typeface="Arial"/>
                <a:sym typeface="Arial"/>
              </a:rPr>
              <a:t> These are the traditional maths courses. They focus on building foundational algebraic, geometric, and trigonometric skills. This is the path for students interested in STEM subjects.</a:t>
            </a:r>
            <a:endParaRPr sz="1600">
              <a:solidFill>
                <a:srgbClr val="000000"/>
              </a:solidFill>
              <a:latin typeface="Arial"/>
              <a:ea typeface="Arial"/>
              <a:cs typeface="Arial"/>
              <a:sym typeface="Arial"/>
            </a:endParaRPr>
          </a:p>
          <a:p>
            <a:pPr indent="0" lvl="0" marL="0" rtl="0" algn="l">
              <a:lnSpc>
                <a:spcPct val="115000"/>
              </a:lnSpc>
              <a:spcBef>
                <a:spcPts val="1200"/>
              </a:spcBef>
              <a:spcAft>
                <a:spcPts val="0"/>
              </a:spcAft>
              <a:buSzPts val="1800"/>
              <a:buNone/>
            </a:pPr>
            <a:r>
              <a:t/>
            </a:r>
            <a:endParaRPr sz="1600">
              <a:solidFill>
                <a:srgbClr val="000000"/>
              </a:solidFill>
              <a:latin typeface="Arial"/>
              <a:ea typeface="Arial"/>
              <a:cs typeface="Arial"/>
              <a:sym typeface="Arial"/>
            </a:endParaRPr>
          </a:p>
          <a:p>
            <a:pPr indent="0" lvl="0" marL="0" rtl="0" algn="l">
              <a:lnSpc>
                <a:spcPct val="115000"/>
              </a:lnSpc>
              <a:spcBef>
                <a:spcPts val="1200"/>
              </a:spcBef>
              <a:spcAft>
                <a:spcPts val="0"/>
              </a:spcAft>
              <a:buSzPts val="1800"/>
              <a:buNone/>
            </a:pPr>
            <a:r>
              <a:rPr b="1" lang="en-GB" sz="1600">
                <a:solidFill>
                  <a:srgbClr val="000000"/>
                </a:solidFill>
                <a:latin typeface="Arial"/>
                <a:ea typeface="Arial"/>
                <a:cs typeface="Arial"/>
                <a:sym typeface="Arial"/>
              </a:rPr>
              <a:t>National 5 &amp; Higher Applications of Mathematics:</a:t>
            </a:r>
            <a:r>
              <a:rPr lang="en-GB" sz="1600">
                <a:solidFill>
                  <a:srgbClr val="000000"/>
                </a:solidFill>
                <a:latin typeface="Arial"/>
                <a:ea typeface="Arial"/>
                <a:cs typeface="Arial"/>
                <a:sym typeface="Arial"/>
              </a:rPr>
              <a:t> These newer courses are all about applying maths to real-world problems. It covers topics like financial maths, statistics, and project planning. This is an excellent option for students who enjoy using maths in practical contexts.</a:t>
            </a:r>
            <a:endParaRPr sz="1600">
              <a:solidFill>
                <a:srgbClr val="000000"/>
              </a:solidFill>
              <a:latin typeface="Arial"/>
              <a:ea typeface="Arial"/>
              <a:cs typeface="Arial"/>
              <a:sym typeface="Arial"/>
            </a:endParaRPr>
          </a:p>
          <a:p>
            <a:pPr indent="0" lvl="0" marL="0" rtl="0" algn="l">
              <a:lnSpc>
                <a:spcPct val="115000"/>
              </a:lnSpc>
              <a:spcBef>
                <a:spcPts val="1200"/>
              </a:spcBef>
              <a:spcAft>
                <a:spcPts val="1200"/>
              </a:spcAft>
              <a:buSzPts val="1800"/>
              <a:buNone/>
            </a:pPr>
            <a:r>
              <a:t/>
            </a:r>
            <a:endParaRPr/>
          </a:p>
        </p:txBody>
      </p:sp>
      <p:pic>
        <p:nvPicPr>
          <p:cNvPr id="77" name="Google Shape;77;p14" title="File_000.png"/>
          <p:cNvPicPr preferRelativeResize="0"/>
          <p:nvPr/>
        </p:nvPicPr>
        <p:blipFill rotWithShape="1">
          <a:blip r:embed="rId3">
            <a:alphaModFix/>
          </a:blip>
          <a:srcRect b="0" l="0" r="0" t="0"/>
          <a:stretch/>
        </p:blipFill>
        <p:spPr>
          <a:xfrm>
            <a:off x="7862392" y="249167"/>
            <a:ext cx="961250" cy="11527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6">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1" name="Shape 81"/>
        <p:cNvGrpSpPr/>
        <p:nvPr/>
      </p:nvGrpSpPr>
      <p:grpSpPr>
        <a:xfrm>
          <a:off x="0" y="0"/>
          <a:ext cx="0" cy="0"/>
          <a:chOff x="0" y="0"/>
          <a:chExt cx="0" cy="0"/>
        </a:xfrm>
      </p:grpSpPr>
      <p:sp>
        <p:nvSpPr>
          <p:cNvPr id="82" name="Google Shape;82;p15"/>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3200"/>
              <a:buNone/>
            </a:pPr>
            <a:r>
              <a:rPr lang="en-GB"/>
              <a:t>Exams and Assessment</a:t>
            </a:r>
            <a:endParaRPr/>
          </a:p>
        </p:txBody>
      </p:sp>
      <p:sp>
        <p:nvSpPr>
          <p:cNvPr id="83" name="Google Shape;83;p15"/>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rmAutofit fontScale="92500" lnSpcReduction="20000"/>
          </a:bodyPr>
          <a:lstStyle/>
          <a:p>
            <a:pPr indent="0" lvl="0" marL="0" rtl="0" algn="l">
              <a:lnSpc>
                <a:spcPct val="115000"/>
              </a:lnSpc>
              <a:spcBef>
                <a:spcPts val="0"/>
              </a:spcBef>
              <a:spcAft>
                <a:spcPts val="0"/>
              </a:spcAft>
              <a:buSzPct val="138996"/>
              <a:buNone/>
            </a:pPr>
            <a:r>
              <a:rPr b="1" lang="en-GB" sz="1400">
                <a:solidFill>
                  <a:srgbClr val="000000"/>
                </a:solidFill>
                <a:latin typeface="Arial"/>
                <a:ea typeface="Arial"/>
                <a:cs typeface="Arial"/>
                <a:sym typeface="Arial"/>
              </a:rPr>
              <a:t>National 5, Higher and AH Mathematics:</a:t>
            </a:r>
            <a:r>
              <a:rPr lang="en-GB" sz="1400">
                <a:solidFill>
                  <a:srgbClr val="000000"/>
                </a:solidFill>
                <a:latin typeface="Arial"/>
                <a:ea typeface="Arial"/>
                <a:cs typeface="Arial"/>
                <a:sym typeface="Arial"/>
              </a:rPr>
              <a:t> Both courses have two papers:</a:t>
            </a:r>
            <a:endParaRPr sz="1400">
              <a:solidFill>
                <a:srgbClr val="000000"/>
              </a:solidFill>
              <a:latin typeface="Arial"/>
              <a:ea typeface="Arial"/>
              <a:cs typeface="Arial"/>
              <a:sym typeface="Arial"/>
            </a:endParaRPr>
          </a:p>
          <a:p>
            <a:pPr indent="-304165" lvl="0" marL="457200" rtl="0" algn="l">
              <a:lnSpc>
                <a:spcPct val="115000"/>
              </a:lnSpc>
              <a:spcBef>
                <a:spcPts val="1200"/>
              </a:spcBef>
              <a:spcAft>
                <a:spcPts val="0"/>
              </a:spcAft>
              <a:buClr>
                <a:srgbClr val="000000"/>
              </a:buClr>
              <a:buSzPct val="100000"/>
              <a:buFont typeface="Arial"/>
              <a:buChar char="●"/>
            </a:pPr>
            <a:r>
              <a:rPr b="1" lang="en-GB" sz="1400">
                <a:solidFill>
                  <a:srgbClr val="000000"/>
                </a:solidFill>
                <a:latin typeface="Arial"/>
                <a:ea typeface="Arial"/>
                <a:cs typeface="Arial"/>
                <a:sym typeface="Arial"/>
              </a:rPr>
              <a:t>Paper 1:</a:t>
            </a:r>
            <a:r>
              <a:rPr lang="en-GB" sz="1400">
                <a:solidFill>
                  <a:srgbClr val="000000"/>
                </a:solidFill>
                <a:latin typeface="Arial"/>
                <a:ea typeface="Arial"/>
                <a:cs typeface="Arial"/>
                <a:sym typeface="Arial"/>
              </a:rPr>
              <a:t> Non-calculator. This paper tests core skills and mental maths. Encourage your child to practise without a calculator.</a:t>
            </a:r>
            <a:endParaRPr sz="1400">
              <a:solidFill>
                <a:srgbClr val="000000"/>
              </a:solidFill>
              <a:latin typeface="Arial"/>
              <a:ea typeface="Arial"/>
              <a:cs typeface="Arial"/>
              <a:sym typeface="Arial"/>
            </a:endParaRPr>
          </a:p>
          <a:p>
            <a:pPr indent="-304165" lvl="0" marL="457200" rtl="0" algn="l">
              <a:lnSpc>
                <a:spcPct val="115000"/>
              </a:lnSpc>
              <a:spcBef>
                <a:spcPts val="0"/>
              </a:spcBef>
              <a:spcAft>
                <a:spcPts val="0"/>
              </a:spcAft>
              <a:buClr>
                <a:srgbClr val="000000"/>
              </a:buClr>
              <a:buSzPct val="100000"/>
              <a:buFont typeface="Arial"/>
              <a:buChar char="●"/>
            </a:pPr>
            <a:r>
              <a:rPr b="1" lang="en-GB" sz="1400">
                <a:solidFill>
                  <a:srgbClr val="000000"/>
                </a:solidFill>
                <a:latin typeface="Arial"/>
                <a:ea typeface="Arial"/>
                <a:cs typeface="Arial"/>
                <a:sym typeface="Arial"/>
              </a:rPr>
              <a:t>Paper 2:</a:t>
            </a:r>
            <a:r>
              <a:rPr lang="en-GB" sz="1400">
                <a:solidFill>
                  <a:srgbClr val="000000"/>
                </a:solidFill>
                <a:latin typeface="Arial"/>
                <a:ea typeface="Arial"/>
                <a:cs typeface="Arial"/>
                <a:sym typeface="Arial"/>
              </a:rPr>
              <a:t> Calculator. This paper involves more complex problems and requires careful use of a scientific calculator.</a:t>
            </a:r>
            <a:endParaRPr sz="1400">
              <a:solidFill>
                <a:srgbClr val="000000"/>
              </a:solidFill>
              <a:latin typeface="Arial"/>
              <a:ea typeface="Arial"/>
              <a:cs typeface="Arial"/>
              <a:sym typeface="Arial"/>
            </a:endParaRPr>
          </a:p>
          <a:p>
            <a:pPr indent="0" lvl="0" marL="0" rtl="0" algn="l">
              <a:lnSpc>
                <a:spcPct val="115000"/>
              </a:lnSpc>
              <a:spcBef>
                <a:spcPts val="1200"/>
              </a:spcBef>
              <a:spcAft>
                <a:spcPts val="0"/>
              </a:spcAft>
              <a:buSzPct val="138996"/>
              <a:buNone/>
            </a:pPr>
            <a:r>
              <a:rPr b="1" lang="en-GB" sz="1400">
                <a:solidFill>
                  <a:srgbClr val="000000"/>
                </a:solidFill>
                <a:latin typeface="Arial"/>
                <a:ea typeface="Arial"/>
                <a:cs typeface="Arial"/>
                <a:sym typeface="Arial"/>
              </a:rPr>
              <a:t>National 5 Applications of Mathematics:</a:t>
            </a:r>
            <a:r>
              <a:rPr lang="en-GB" sz="1400">
                <a:solidFill>
                  <a:srgbClr val="000000"/>
                </a:solidFill>
                <a:latin typeface="Arial"/>
                <a:ea typeface="Arial"/>
                <a:cs typeface="Arial"/>
                <a:sym typeface="Arial"/>
              </a:rPr>
              <a:t> Similar to the others, this course has a non-calculator and a calculator paper.</a:t>
            </a:r>
            <a:endParaRPr sz="1400">
              <a:solidFill>
                <a:srgbClr val="000000"/>
              </a:solidFill>
              <a:latin typeface="Arial"/>
              <a:ea typeface="Arial"/>
              <a:cs typeface="Arial"/>
              <a:sym typeface="Arial"/>
            </a:endParaRPr>
          </a:p>
          <a:p>
            <a:pPr indent="0" lvl="0" marL="0" rtl="0" algn="l">
              <a:lnSpc>
                <a:spcPct val="115000"/>
              </a:lnSpc>
              <a:spcBef>
                <a:spcPts val="0"/>
              </a:spcBef>
              <a:spcAft>
                <a:spcPts val="0"/>
              </a:spcAft>
              <a:buSzPct val="138996"/>
              <a:buNone/>
            </a:pPr>
            <a:r>
              <a:t/>
            </a:r>
            <a:endParaRPr sz="1400">
              <a:solidFill>
                <a:srgbClr val="000000"/>
              </a:solidFill>
              <a:latin typeface="Arial"/>
              <a:ea typeface="Arial"/>
              <a:cs typeface="Arial"/>
              <a:sym typeface="Arial"/>
            </a:endParaRPr>
          </a:p>
          <a:p>
            <a:pPr indent="0" lvl="0" marL="0" rtl="0" algn="l">
              <a:lnSpc>
                <a:spcPct val="115000"/>
              </a:lnSpc>
              <a:spcBef>
                <a:spcPts val="0"/>
              </a:spcBef>
              <a:spcAft>
                <a:spcPts val="0"/>
              </a:spcAft>
              <a:buSzPct val="138996"/>
              <a:buNone/>
            </a:pPr>
            <a:r>
              <a:rPr b="1" lang="en-GB" sz="1400">
                <a:solidFill>
                  <a:srgbClr val="000000"/>
                </a:solidFill>
                <a:latin typeface="Arial"/>
                <a:ea typeface="Arial"/>
                <a:cs typeface="Arial"/>
                <a:sym typeface="Arial"/>
              </a:rPr>
              <a:t>Higher Applications of Mathematics:</a:t>
            </a:r>
            <a:r>
              <a:rPr lang="en-GB" sz="1400">
                <a:solidFill>
                  <a:srgbClr val="000000"/>
                </a:solidFill>
                <a:latin typeface="Arial"/>
                <a:ea typeface="Arial"/>
                <a:cs typeface="Arial"/>
                <a:sym typeface="Arial"/>
              </a:rPr>
              <a:t> The assessment is split into two parts: a </a:t>
            </a:r>
            <a:r>
              <a:rPr b="1" lang="en-GB" sz="1400">
                <a:solidFill>
                  <a:srgbClr val="000000"/>
                </a:solidFill>
                <a:latin typeface="Arial"/>
                <a:ea typeface="Arial"/>
                <a:cs typeface="Arial"/>
                <a:sym typeface="Arial"/>
              </a:rPr>
              <a:t>project</a:t>
            </a:r>
            <a:r>
              <a:rPr lang="en-GB" sz="1400">
                <a:solidFill>
                  <a:srgbClr val="000000"/>
                </a:solidFill>
                <a:latin typeface="Arial"/>
                <a:ea typeface="Arial"/>
                <a:cs typeface="Arial"/>
                <a:sym typeface="Arial"/>
              </a:rPr>
              <a:t> (30 marks) and a </a:t>
            </a:r>
            <a:r>
              <a:rPr b="1" lang="en-GB" sz="1400">
                <a:solidFill>
                  <a:srgbClr val="000000"/>
                </a:solidFill>
                <a:latin typeface="Arial"/>
                <a:ea typeface="Arial"/>
                <a:cs typeface="Arial"/>
                <a:sym typeface="Arial"/>
              </a:rPr>
              <a:t>question paper</a:t>
            </a:r>
            <a:r>
              <a:rPr lang="en-GB" sz="1400">
                <a:solidFill>
                  <a:srgbClr val="000000"/>
                </a:solidFill>
                <a:latin typeface="Arial"/>
                <a:ea typeface="Arial"/>
                <a:cs typeface="Arial"/>
                <a:sym typeface="Arial"/>
              </a:rPr>
              <a:t> (65 marks). The project is an opportunity for your child to demonstrate their statistical skills in a practical, real-world context. The project is completed in class time just before the February break. </a:t>
            </a:r>
            <a:endParaRPr sz="1400">
              <a:solidFill>
                <a:srgbClr val="000000"/>
              </a:solidFill>
              <a:latin typeface="Arial"/>
              <a:ea typeface="Arial"/>
              <a:cs typeface="Arial"/>
              <a:sym typeface="Arial"/>
            </a:endParaRPr>
          </a:p>
          <a:p>
            <a:pPr indent="0" lvl="0" marL="0" rtl="0" algn="l">
              <a:lnSpc>
                <a:spcPct val="115000"/>
              </a:lnSpc>
              <a:spcBef>
                <a:spcPts val="1200"/>
              </a:spcBef>
              <a:spcAft>
                <a:spcPts val="1200"/>
              </a:spcAft>
              <a:buSzPct val="108108"/>
              <a:buNone/>
            </a:pPr>
            <a:r>
              <a:t/>
            </a:r>
            <a:endParaRPr/>
          </a:p>
        </p:txBody>
      </p:sp>
      <p:pic>
        <p:nvPicPr>
          <p:cNvPr id="84" name="Google Shape;84;p15" title="File_000.png"/>
          <p:cNvPicPr preferRelativeResize="0"/>
          <p:nvPr/>
        </p:nvPicPr>
        <p:blipFill rotWithShape="1">
          <a:blip r:embed="rId3">
            <a:alphaModFix/>
          </a:blip>
          <a:srcRect b="0" l="0" r="0" t="0"/>
          <a:stretch/>
        </p:blipFill>
        <p:spPr>
          <a:xfrm>
            <a:off x="7862392" y="249167"/>
            <a:ext cx="961250" cy="11527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83">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8" name="Shape 88"/>
        <p:cNvGrpSpPr/>
        <p:nvPr/>
      </p:nvGrpSpPr>
      <p:grpSpPr>
        <a:xfrm>
          <a:off x="0" y="0"/>
          <a:ext cx="0" cy="0"/>
          <a:chOff x="0" y="0"/>
          <a:chExt cx="0" cy="0"/>
        </a:xfrm>
      </p:grpSpPr>
      <p:sp>
        <p:nvSpPr>
          <p:cNvPr id="89" name="Google Shape;89;p16"/>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3200"/>
              <a:buNone/>
            </a:pPr>
            <a:r>
              <a:rPr lang="en-GB"/>
              <a:t>How We Assess Your Child's Progress</a:t>
            </a:r>
            <a:endParaRPr/>
          </a:p>
        </p:txBody>
      </p:sp>
      <p:sp>
        <p:nvSpPr>
          <p:cNvPr id="90" name="Google Shape;90;p16"/>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rmAutofit lnSpcReduction="10000"/>
          </a:bodyPr>
          <a:lstStyle/>
          <a:p>
            <a:pPr indent="0" lvl="0" marL="0" rtl="0" algn="l">
              <a:lnSpc>
                <a:spcPct val="115000"/>
              </a:lnSpc>
              <a:spcBef>
                <a:spcPts val="1200"/>
              </a:spcBef>
              <a:spcAft>
                <a:spcPts val="0"/>
              </a:spcAft>
              <a:buSzPts val="1800"/>
              <a:buNone/>
            </a:pPr>
            <a:r>
              <a:rPr lang="en-GB" sz="1400">
                <a:solidFill>
                  <a:srgbClr val="000000"/>
                </a:solidFill>
                <a:latin typeface="Arial"/>
                <a:ea typeface="Arial"/>
                <a:cs typeface="Arial"/>
                <a:sym typeface="Arial"/>
              </a:rPr>
              <a:t>We believe in a multifaceted approach to assessment to ensure every student is on the right track. This isn't just about exams; it's about building consistent skills.</a:t>
            </a:r>
            <a:endParaRPr sz="1400">
              <a:solidFill>
                <a:srgbClr val="000000"/>
              </a:solidFill>
              <a:latin typeface="Arial"/>
              <a:ea typeface="Arial"/>
              <a:cs typeface="Arial"/>
              <a:sym typeface="Arial"/>
            </a:endParaRPr>
          </a:p>
          <a:p>
            <a:pPr indent="0" lvl="0" marL="0" rtl="0" algn="l">
              <a:lnSpc>
                <a:spcPct val="115000"/>
              </a:lnSpc>
              <a:spcBef>
                <a:spcPts val="1200"/>
              </a:spcBef>
              <a:spcAft>
                <a:spcPts val="0"/>
              </a:spcAft>
              <a:buSzPts val="1800"/>
              <a:buNone/>
            </a:pPr>
            <a:r>
              <a:rPr b="1" lang="en-GB" sz="1400">
                <a:solidFill>
                  <a:srgbClr val="000000"/>
                </a:solidFill>
                <a:latin typeface="Arial"/>
                <a:ea typeface="Arial"/>
                <a:cs typeface="Arial"/>
                <a:sym typeface="Arial"/>
              </a:rPr>
              <a:t>Low-Stakes Assessments</a:t>
            </a:r>
            <a:endParaRPr b="1" sz="1400">
              <a:solidFill>
                <a:srgbClr val="000000"/>
              </a:solidFill>
              <a:latin typeface="Arial"/>
              <a:ea typeface="Arial"/>
              <a:cs typeface="Arial"/>
              <a:sym typeface="Arial"/>
            </a:endParaRPr>
          </a:p>
          <a:p>
            <a:pPr indent="-310832" lvl="0" marL="457200" rtl="0" algn="l">
              <a:lnSpc>
                <a:spcPct val="115000"/>
              </a:lnSpc>
              <a:spcBef>
                <a:spcPts val="1200"/>
              </a:spcBef>
              <a:spcAft>
                <a:spcPts val="0"/>
              </a:spcAft>
              <a:buClr>
                <a:srgbClr val="000000"/>
              </a:buClr>
              <a:buSzPts val="1400"/>
              <a:buFont typeface="Arial"/>
              <a:buChar char="●"/>
            </a:pPr>
            <a:r>
              <a:rPr b="1" lang="en-GB" sz="1400">
                <a:solidFill>
                  <a:srgbClr val="000000"/>
                </a:solidFill>
                <a:latin typeface="Arial"/>
                <a:ea typeface="Arial"/>
                <a:cs typeface="Arial"/>
                <a:sym typeface="Arial"/>
              </a:rPr>
              <a:t>Every Two Weeks:</a:t>
            </a:r>
            <a:r>
              <a:rPr lang="en-GB" sz="1400">
                <a:solidFill>
                  <a:srgbClr val="000000"/>
                </a:solidFill>
                <a:latin typeface="Arial"/>
                <a:ea typeface="Arial"/>
                <a:cs typeface="Arial"/>
                <a:sym typeface="Arial"/>
              </a:rPr>
              <a:t> Your child will be assessed on the material covered in the previous two weeks. This is a low-stakes approach designed to build confidence and help us identify any gaps in their understanding early.</a:t>
            </a:r>
            <a:endParaRPr sz="1400">
              <a:solidFill>
                <a:srgbClr val="000000"/>
              </a:solidFill>
              <a:latin typeface="Arial"/>
              <a:ea typeface="Arial"/>
              <a:cs typeface="Arial"/>
              <a:sym typeface="Arial"/>
            </a:endParaRPr>
          </a:p>
          <a:p>
            <a:pPr indent="-310832" lvl="0" marL="457200" rtl="0" algn="l">
              <a:lnSpc>
                <a:spcPct val="115000"/>
              </a:lnSpc>
              <a:spcBef>
                <a:spcPts val="0"/>
              </a:spcBef>
              <a:spcAft>
                <a:spcPts val="0"/>
              </a:spcAft>
              <a:buClr>
                <a:srgbClr val="000000"/>
              </a:buClr>
              <a:buSzPts val="1400"/>
              <a:buFont typeface="Arial"/>
              <a:buChar char="●"/>
            </a:pPr>
            <a:r>
              <a:rPr b="1" lang="en-GB" sz="1400">
                <a:solidFill>
                  <a:srgbClr val="000000"/>
                </a:solidFill>
                <a:latin typeface="Arial"/>
                <a:ea typeface="Arial"/>
                <a:cs typeface="Arial"/>
                <a:sym typeface="Arial"/>
              </a:rPr>
              <a:t>Purpose:</a:t>
            </a:r>
            <a:r>
              <a:rPr lang="en-GB" sz="1400">
                <a:solidFill>
                  <a:srgbClr val="000000"/>
                </a:solidFill>
                <a:latin typeface="Arial"/>
                <a:ea typeface="Arial"/>
                <a:cs typeface="Arial"/>
                <a:sym typeface="Arial"/>
              </a:rPr>
              <a:t> These regular assessments allow us to pinpoint areas where a student may be struggling and provide targeted support. It also helps students get comfortable with the rhythm of being tested, making the larger exams feel less daunting.</a:t>
            </a:r>
            <a:endParaRPr sz="1400">
              <a:solidFill>
                <a:srgbClr val="000000"/>
              </a:solidFill>
              <a:latin typeface="Arial"/>
              <a:ea typeface="Arial"/>
              <a:cs typeface="Arial"/>
              <a:sym typeface="Arial"/>
            </a:endParaRPr>
          </a:p>
          <a:p>
            <a:pPr indent="0" lvl="0" marL="0" rtl="0" algn="l">
              <a:lnSpc>
                <a:spcPct val="115000"/>
              </a:lnSpc>
              <a:spcBef>
                <a:spcPts val="1200"/>
              </a:spcBef>
              <a:spcAft>
                <a:spcPts val="1200"/>
              </a:spcAft>
              <a:buSzPts val="1800"/>
              <a:buNone/>
            </a:pPr>
            <a:r>
              <a:t/>
            </a:r>
            <a:endParaRPr/>
          </a:p>
        </p:txBody>
      </p:sp>
      <p:pic>
        <p:nvPicPr>
          <p:cNvPr id="91" name="Google Shape;91;p16" title="File_000.png"/>
          <p:cNvPicPr preferRelativeResize="0"/>
          <p:nvPr/>
        </p:nvPicPr>
        <p:blipFill rotWithShape="1">
          <a:blip r:embed="rId3">
            <a:alphaModFix/>
          </a:blip>
          <a:srcRect b="0" l="0" r="0" t="0"/>
          <a:stretch/>
        </p:blipFill>
        <p:spPr>
          <a:xfrm>
            <a:off x="7862392" y="249167"/>
            <a:ext cx="961250" cy="11527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0">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5" name="Shape 95"/>
        <p:cNvGrpSpPr/>
        <p:nvPr/>
      </p:nvGrpSpPr>
      <p:grpSpPr>
        <a:xfrm>
          <a:off x="0" y="0"/>
          <a:ext cx="0" cy="0"/>
          <a:chOff x="0" y="0"/>
          <a:chExt cx="0" cy="0"/>
        </a:xfrm>
      </p:grpSpPr>
      <p:sp>
        <p:nvSpPr>
          <p:cNvPr id="96" name="Google Shape;96;p17"/>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3200"/>
              <a:buNone/>
            </a:pPr>
            <a:r>
              <a:rPr lang="en-GB"/>
              <a:t>Prelims</a:t>
            </a:r>
            <a:endParaRPr/>
          </a:p>
        </p:txBody>
      </p:sp>
      <p:sp>
        <p:nvSpPr>
          <p:cNvPr id="97" name="Google Shape;97;p17"/>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rmAutofit fontScale="92500" lnSpcReduction="20000"/>
          </a:bodyPr>
          <a:lstStyle/>
          <a:p>
            <a:pPr indent="0" lvl="0" marL="0" rtl="0" algn="l">
              <a:lnSpc>
                <a:spcPct val="115000"/>
              </a:lnSpc>
              <a:spcBef>
                <a:spcPts val="1200"/>
              </a:spcBef>
              <a:spcAft>
                <a:spcPts val="0"/>
              </a:spcAft>
              <a:buSzPct val="92664"/>
              <a:buNone/>
            </a:pPr>
            <a:r>
              <a:rPr b="1" lang="en-GB" sz="2100">
                <a:solidFill>
                  <a:srgbClr val="000000"/>
                </a:solidFill>
                <a:latin typeface="Arial"/>
                <a:ea typeface="Arial"/>
                <a:cs typeface="Arial"/>
                <a:sym typeface="Arial"/>
              </a:rPr>
              <a:t>October Assessment: All S5/6</a:t>
            </a:r>
            <a:endParaRPr/>
          </a:p>
          <a:p>
            <a:pPr indent="0" lvl="0" marL="0" rtl="0" algn="l">
              <a:lnSpc>
                <a:spcPct val="115000"/>
              </a:lnSpc>
              <a:spcBef>
                <a:spcPts val="1200"/>
              </a:spcBef>
              <a:spcAft>
                <a:spcPts val="0"/>
              </a:spcAft>
              <a:buSzPct val="92664"/>
              <a:buNone/>
            </a:pPr>
            <a:r>
              <a:rPr b="1" lang="en-GB" sz="2100">
                <a:solidFill>
                  <a:srgbClr val="000000"/>
                </a:solidFill>
                <a:latin typeface="Arial"/>
                <a:ea typeface="Arial"/>
                <a:cs typeface="Arial"/>
                <a:sym typeface="Arial"/>
              </a:rPr>
              <a:t>Prelim 1:</a:t>
            </a:r>
            <a:endParaRPr b="1" sz="2100">
              <a:solidFill>
                <a:srgbClr val="000000"/>
              </a:solidFill>
              <a:latin typeface="Arial"/>
              <a:ea typeface="Arial"/>
              <a:cs typeface="Arial"/>
              <a:sym typeface="Arial"/>
            </a:endParaRPr>
          </a:p>
          <a:p>
            <a:pPr indent="-361950" lvl="0" marL="457200" rtl="0" algn="l">
              <a:lnSpc>
                <a:spcPct val="115000"/>
              </a:lnSpc>
              <a:spcBef>
                <a:spcPts val="1200"/>
              </a:spcBef>
              <a:spcAft>
                <a:spcPts val="0"/>
              </a:spcAft>
              <a:buClr>
                <a:srgbClr val="000000"/>
              </a:buClr>
              <a:buSzPct val="108108"/>
              <a:buFont typeface="Arial"/>
              <a:buChar char="●"/>
            </a:pPr>
            <a:r>
              <a:rPr b="1" lang="en-GB" sz="2100">
                <a:solidFill>
                  <a:srgbClr val="000000"/>
                </a:solidFill>
                <a:latin typeface="Arial"/>
                <a:ea typeface="Arial"/>
                <a:cs typeface="Arial"/>
                <a:sym typeface="Arial"/>
              </a:rPr>
              <a:t>National 5 Maths &amp; Higher Applications:</a:t>
            </a:r>
            <a:r>
              <a:rPr lang="en-GB" sz="2100">
                <a:solidFill>
                  <a:srgbClr val="000000"/>
                </a:solidFill>
                <a:latin typeface="Arial"/>
                <a:ea typeface="Arial"/>
                <a:cs typeface="Arial"/>
                <a:sym typeface="Arial"/>
              </a:rPr>
              <a:t> December</a:t>
            </a:r>
            <a:endParaRPr sz="2100">
              <a:solidFill>
                <a:srgbClr val="000000"/>
              </a:solidFill>
              <a:latin typeface="Arial"/>
              <a:ea typeface="Arial"/>
              <a:cs typeface="Arial"/>
              <a:sym typeface="Arial"/>
            </a:endParaRPr>
          </a:p>
          <a:p>
            <a:pPr indent="-361950" lvl="0" marL="457200" rtl="0" algn="l">
              <a:lnSpc>
                <a:spcPct val="115000"/>
              </a:lnSpc>
              <a:spcBef>
                <a:spcPts val="0"/>
              </a:spcBef>
              <a:spcAft>
                <a:spcPts val="0"/>
              </a:spcAft>
              <a:buClr>
                <a:srgbClr val="000000"/>
              </a:buClr>
              <a:buSzPct val="108108"/>
              <a:buFont typeface="Arial"/>
              <a:buChar char="●"/>
            </a:pPr>
            <a:r>
              <a:rPr b="1" lang="en-GB" sz="2100">
                <a:solidFill>
                  <a:srgbClr val="000000"/>
                </a:solidFill>
                <a:latin typeface="Arial"/>
                <a:ea typeface="Arial"/>
                <a:cs typeface="Arial"/>
                <a:sym typeface="Arial"/>
              </a:rPr>
              <a:t>National 5 Applications &amp; Higher Maths:</a:t>
            </a:r>
            <a:r>
              <a:rPr lang="en-GB" sz="2100">
                <a:solidFill>
                  <a:srgbClr val="000000"/>
                </a:solidFill>
                <a:latin typeface="Arial"/>
                <a:ea typeface="Arial"/>
                <a:cs typeface="Arial"/>
                <a:sym typeface="Arial"/>
              </a:rPr>
              <a:t> January</a:t>
            </a:r>
            <a:endParaRPr sz="2100">
              <a:solidFill>
                <a:srgbClr val="000000"/>
              </a:solidFill>
              <a:latin typeface="Arial"/>
              <a:ea typeface="Arial"/>
              <a:cs typeface="Arial"/>
              <a:sym typeface="Arial"/>
            </a:endParaRPr>
          </a:p>
          <a:p>
            <a:pPr indent="0" lvl="0" marL="0" rtl="0" algn="l">
              <a:lnSpc>
                <a:spcPct val="115000"/>
              </a:lnSpc>
              <a:spcBef>
                <a:spcPts val="1200"/>
              </a:spcBef>
              <a:spcAft>
                <a:spcPts val="0"/>
              </a:spcAft>
              <a:buSzPct val="92664"/>
              <a:buNone/>
            </a:pPr>
            <a:r>
              <a:rPr b="1" lang="en-GB" sz="2100">
                <a:solidFill>
                  <a:srgbClr val="000000"/>
                </a:solidFill>
                <a:latin typeface="Arial"/>
                <a:ea typeface="Arial"/>
                <a:cs typeface="Arial"/>
                <a:sym typeface="Arial"/>
              </a:rPr>
              <a:t>Prelim 2:</a:t>
            </a:r>
            <a:endParaRPr b="1" sz="2100">
              <a:solidFill>
                <a:srgbClr val="000000"/>
              </a:solidFill>
              <a:latin typeface="Arial"/>
              <a:ea typeface="Arial"/>
              <a:cs typeface="Arial"/>
              <a:sym typeface="Arial"/>
            </a:endParaRPr>
          </a:p>
          <a:p>
            <a:pPr indent="-361950" lvl="0" marL="457200" rtl="0" algn="l">
              <a:lnSpc>
                <a:spcPct val="115000"/>
              </a:lnSpc>
              <a:spcBef>
                <a:spcPts val="1200"/>
              </a:spcBef>
              <a:spcAft>
                <a:spcPts val="0"/>
              </a:spcAft>
              <a:buClr>
                <a:srgbClr val="000000"/>
              </a:buClr>
              <a:buSzPct val="108108"/>
              <a:buFont typeface="Arial"/>
              <a:buChar char="●"/>
            </a:pPr>
            <a:r>
              <a:rPr b="1" lang="en-GB" sz="2100">
                <a:solidFill>
                  <a:srgbClr val="000000"/>
                </a:solidFill>
                <a:latin typeface="Arial"/>
                <a:ea typeface="Arial"/>
                <a:cs typeface="Arial"/>
                <a:sym typeface="Arial"/>
              </a:rPr>
              <a:t>All subjects:</a:t>
            </a:r>
            <a:r>
              <a:rPr lang="en-GB" sz="2100">
                <a:solidFill>
                  <a:srgbClr val="000000"/>
                </a:solidFill>
                <a:latin typeface="Arial"/>
                <a:ea typeface="Arial"/>
                <a:cs typeface="Arial"/>
                <a:sym typeface="Arial"/>
              </a:rPr>
              <a:t> March</a:t>
            </a:r>
            <a:endParaRPr sz="2100">
              <a:solidFill>
                <a:srgbClr val="000000"/>
              </a:solidFill>
              <a:latin typeface="Arial"/>
              <a:ea typeface="Arial"/>
              <a:cs typeface="Arial"/>
              <a:sym typeface="Arial"/>
            </a:endParaRPr>
          </a:p>
          <a:p>
            <a:pPr indent="0" lvl="0" marL="0" rtl="0" algn="l">
              <a:lnSpc>
                <a:spcPct val="115000"/>
              </a:lnSpc>
              <a:spcBef>
                <a:spcPts val="1200"/>
              </a:spcBef>
              <a:spcAft>
                <a:spcPts val="1200"/>
              </a:spcAft>
              <a:buSzPct val="108108"/>
              <a:buNone/>
            </a:pPr>
            <a:r>
              <a:t/>
            </a:r>
            <a:endParaRPr/>
          </a:p>
        </p:txBody>
      </p:sp>
      <p:pic>
        <p:nvPicPr>
          <p:cNvPr id="98" name="Google Shape;98;p17" title="File_000.png"/>
          <p:cNvPicPr preferRelativeResize="0"/>
          <p:nvPr/>
        </p:nvPicPr>
        <p:blipFill rotWithShape="1">
          <a:blip r:embed="rId3">
            <a:alphaModFix/>
          </a:blip>
          <a:srcRect b="0" l="0" r="0" t="0"/>
          <a:stretch/>
        </p:blipFill>
        <p:spPr>
          <a:xfrm>
            <a:off x="7862392" y="249167"/>
            <a:ext cx="961250" cy="11527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97">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2" name="Shape 102"/>
        <p:cNvGrpSpPr/>
        <p:nvPr/>
      </p:nvGrpSpPr>
      <p:grpSpPr>
        <a:xfrm>
          <a:off x="0" y="0"/>
          <a:ext cx="0" cy="0"/>
          <a:chOff x="0" y="0"/>
          <a:chExt cx="0" cy="0"/>
        </a:xfrm>
      </p:grpSpPr>
      <p:sp>
        <p:nvSpPr>
          <p:cNvPr id="103" name="Google Shape;103;p18"/>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3200"/>
              <a:buNone/>
            </a:pPr>
            <a:r>
              <a:rPr lang="en-GB"/>
              <a:t>Higher Applications Project</a:t>
            </a:r>
            <a:endParaRPr/>
          </a:p>
        </p:txBody>
      </p:sp>
      <p:sp>
        <p:nvSpPr>
          <p:cNvPr id="104" name="Google Shape;104;p18"/>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lang="en-GB" u="sng">
                <a:solidFill>
                  <a:schemeClr val="hlink"/>
                </a:solidFill>
                <a:hlinkClick r:id="rId3"/>
              </a:rPr>
              <a:t>https://www.sqa.org.uk/sqa/files_ccc/h-cat-applications-mathematics.pdf</a:t>
            </a:r>
            <a:endParaRPr>
              <a:solidFill>
                <a:schemeClr val="dk1"/>
              </a:solidFill>
            </a:endParaRPr>
          </a:p>
          <a:p>
            <a:pPr indent="0" lvl="0" marL="0" rtl="0" algn="l">
              <a:lnSpc>
                <a:spcPct val="115000"/>
              </a:lnSpc>
              <a:spcBef>
                <a:spcPts val="1200"/>
              </a:spcBef>
              <a:spcAft>
                <a:spcPts val="1200"/>
              </a:spcAft>
              <a:buSzPts val="1800"/>
              <a:buNone/>
            </a:pPr>
            <a:r>
              <a:t/>
            </a:r>
            <a:endParaRPr/>
          </a:p>
        </p:txBody>
      </p:sp>
      <p:pic>
        <p:nvPicPr>
          <p:cNvPr id="105" name="Google Shape;105;p18" title="File_000.png"/>
          <p:cNvPicPr preferRelativeResize="0"/>
          <p:nvPr/>
        </p:nvPicPr>
        <p:blipFill rotWithShape="1">
          <a:blip r:embed="rId4">
            <a:alphaModFix/>
          </a:blip>
          <a:srcRect b="0" l="0" r="0" t="0"/>
          <a:stretch/>
        </p:blipFill>
        <p:spPr>
          <a:xfrm>
            <a:off x="7862392" y="249167"/>
            <a:ext cx="961250" cy="1152775"/>
          </a:xfrm>
          <a:prstGeom prst="rect">
            <a:avLst/>
          </a:prstGeom>
          <a:noFill/>
          <a:ln>
            <a:noFill/>
          </a:ln>
        </p:spPr>
      </p:pic>
      <p:pic>
        <p:nvPicPr>
          <p:cNvPr id="106" name="Google Shape;106;p18"/>
          <p:cNvPicPr preferRelativeResize="0"/>
          <p:nvPr/>
        </p:nvPicPr>
        <p:blipFill rotWithShape="1">
          <a:blip r:embed="rId5">
            <a:alphaModFix/>
          </a:blip>
          <a:srcRect b="0" l="0" r="0" t="0"/>
          <a:stretch/>
        </p:blipFill>
        <p:spPr>
          <a:xfrm>
            <a:off x="2193325" y="2488600"/>
            <a:ext cx="4074625" cy="2514175"/>
          </a:xfrm>
          <a:prstGeom prst="rect">
            <a:avLst/>
          </a:prstGeom>
          <a:noFill/>
          <a:ln>
            <a:noFill/>
          </a:ln>
        </p:spPr>
      </p:pic>
      <p:pic>
        <p:nvPicPr>
          <p:cNvPr id="107" name="Google Shape;107;p18"/>
          <p:cNvPicPr preferRelativeResize="0"/>
          <p:nvPr/>
        </p:nvPicPr>
        <p:blipFill rotWithShape="1">
          <a:blip r:embed="rId6">
            <a:alphaModFix/>
          </a:blip>
          <a:srcRect b="0" l="0" r="0" t="0"/>
          <a:stretch/>
        </p:blipFill>
        <p:spPr>
          <a:xfrm>
            <a:off x="2070100" y="1919071"/>
            <a:ext cx="4453826" cy="3324250"/>
          </a:xfrm>
          <a:prstGeom prst="rect">
            <a:avLst/>
          </a:prstGeom>
          <a:noFill/>
          <a:ln>
            <a:noFill/>
          </a:ln>
        </p:spPr>
      </p:pic>
      <p:pic>
        <p:nvPicPr>
          <p:cNvPr id="108" name="Google Shape;108;p18"/>
          <p:cNvPicPr preferRelativeResize="0"/>
          <p:nvPr/>
        </p:nvPicPr>
        <p:blipFill rotWithShape="1">
          <a:blip r:embed="rId7">
            <a:alphaModFix/>
          </a:blip>
          <a:srcRect b="0" l="0" r="0" t="0"/>
          <a:stretch/>
        </p:blipFill>
        <p:spPr>
          <a:xfrm>
            <a:off x="2125875" y="1981992"/>
            <a:ext cx="4074626" cy="3076758"/>
          </a:xfrm>
          <a:prstGeom prst="rect">
            <a:avLst/>
          </a:prstGeom>
          <a:noFill/>
          <a:ln>
            <a:noFill/>
          </a:ln>
        </p:spPr>
      </p:pic>
      <p:pic>
        <p:nvPicPr>
          <p:cNvPr id="109" name="Google Shape;109;p18"/>
          <p:cNvPicPr preferRelativeResize="0"/>
          <p:nvPr/>
        </p:nvPicPr>
        <p:blipFill rotWithShape="1">
          <a:blip r:embed="rId8">
            <a:alphaModFix/>
          </a:blip>
          <a:srcRect b="0" l="0" r="0" t="0"/>
          <a:stretch/>
        </p:blipFill>
        <p:spPr>
          <a:xfrm>
            <a:off x="1709697" y="2098072"/>
            <a:ext cx="5041889" cy="296625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0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p19"/>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rmAutofit fontScale="90000"/>
          </a:bodyPr>
          <a:lstStyle/>
          <a:p>
            <a:pPr indent="0" lvl="0" marL="0" rtl="0" algn="l">
              <a:lnSpc>
                <a:spcPct val="100000"/>
              </a:lnSpc>
              <a:spcBef>
                <a:spcPts val="0"/>
              </a:spcBef>
              <a:spcAft>
                <a:spcPts val="0"/>
              </a:spcAft>
              <a:buSzPct val="111111"/>
              <a:buNone/>
            </a:pPr>
            <a:r>
              <a:rPr lang="en-GB"/>
              <a:t>Homework: A Vital Part of the Learning Process</a:t>
            </a:r>
            <a:endParaRPr/>
          </a:p>
        </p:txBody>
      </p:sp>
      <p:sp>
        <p:nvSpPr>
          <p:cNvPr id="115" name="Google Shape;115;p19"/>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rmAutofit/>
          </a:bodyPr>
          <a:lstStyle/>
          <a:p>
            <a:pPr indent="0" lvl="0" marL="0" rtl="0" algn="ctr">
              <a:lnSpc>
                <a:spcPct val="115000"/>
              </a:lnSpc>
              <a:spcBef>
                <a:spcPts val="0"/>
              </a:spcBef>
              <a:spcAft>
                <a:spcPts val="1200"/>
              </a:spcAft>
              <a:buSzPts val="1800"/>
              <a:buNone/>
            </a:pPr>
            <a:r>
              <a:rPr lang="en-GB" sz="2500">
                <a:solidFill>
                  <a:srgbClr val="000000"/>
                </a:solidFill>
                <a:latin typeface="Arial"/>
                <a:ea typeface="Arial"/>
                <a:cs typeface="Arial"/>
                <a:sym typeface="Arial"/>
              </a:rPr>
              <a:t>Homework is not just busywork; it's an essential tool for </a:t>
            </a:r>
            <a:r>
              <a:rPr b="1" lang="en-GB" sz="2500">
                <a:solidFill>
                  <a:srgbClr val="000000"/>
                </a:solidFill>
                <a:latin typeface="Arial"/>
                <a:ea typeface="Arial"/>
                <a:cs typeface="Arial"/>
                <a:sym typeface="Arial"/>
              </a:rPr>
              <a:t>building and reinforcing skills</a:t>
            </a:r>
            <a:r>
              <a:rPr lang="en-GB" sz="2500">
                <a:solidFill>
                  <a:srgbClr val="000000"/>
                </a:solidFill>
                <a:latin typeface="Arial"/>
                <a:ea typeface="Arial"/>
                <a:cs typeface="Arial"/>
                <a:sym typeface="Arial"/>
              </a:rPr>
              <a:t> in mathematics. </a:t>
            </a:r>
            <a:endParaRPr sz="3200"/>
          </a:p>
        </p:txBody>
      </p:sp>
      <p:pic>
        <p:nvPicPr>
          <p:cNvPr id="116" name="Google Shape;116;p19" title="File_000.png"/>
          <p:cNvPicPr preferRelativeResize="0"/>
          <p:nvPr/>
        </p:nvPicPr>
        <p:blipFill rotWithShape="1">
          <a:blip r:embed="rId3">
            <a:alphaModFix/>
          </a:blip>
          <a:srcRect b="0" l="0" r="0" t="0"/>
          <a:stretch/>
        </p:blipFill>
        <p:spPr>
          <a:xfrm>
            <a:off x="8183495" y="249172"/>
            <a:ext cx="640152" cy="7677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0" name="Shape 120"/>
        <p:cNvGrpSpPr/>
        <p:nvPr/>
      </p:nvGrpSpPr>
      <p:grpSpPr>
        <a:xfrm>
          <a:off x="0" y="0"/>
          <a:ext cx="0" cy="0"/>
          <a:chOff x="0" y="0"/>
          <a:chExt cx="0" cy="0"/>
        </a:xfrm>
      </p:grpSpPr>
      <p:sp>
        <p:nvSpPr>
          <p:cNvPr id="121" name="Google Shape;121;p20"/>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3200"/>
              <a:buNone/>
            </a:pPr>
            <a:r>
              <a:rPr lang="en-GB"/>
              <a:t>Our Approach to Homework</a:t>
            </a:r>
            <a:endParaRPr/>
          </a:p>
        </p:txBody>
      </p:sp>
      <p:sp>
        <p:nvSpPr>
          <p:cNvPr id="122" name="Google Shape;122;p20"/>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rmAutofit fontScale="77500" lnSpcReduction="20000"/>
          </a:bodyPr>
          <a:lstStyle/>
          <a:p>
            <a:pPr indent="0" lvl="0" marL="0" rtl="0" algn="l">
              <a:lnSpc>
                <a:spcPct val="115000"/>
              </a:lnSpc>
              <a:spcBef>
                <a:spcPts val="0"/>
              </a:spcBef>
              <a:spcAft>
                <a:spcPts val="0"/>
              </a:spcAft>
              <a:buSzPct val="110652"/>
              <a:buNone/>
            </a:pPr>
            <a:r>
              <a:rPr b="1" lang="en-GB" sz="2099">
                <a:solidFill>
                  <a:srgbClr val="000000"/>
                </a:solidFill>
                <a:latin typeface="Arial"/>
                <a:ea typeface="Arial"/>
                <a:cs typeface="Arial"/>
                <a:sym typeface="Arial"/>
              </a:rPr>
              <a:t>Weekly Practice:</a:t>
            </a:r>
            <a:r>
              <a:rPr lang="en-GB" sz="2099">
                <a:solidFill>
                  <a:srgbClr val="000000"/>
                </a:solidFill>
                <a:latin typeface="Arial"/>
                <a:ea typeface="Arial"/>
                <a:cs typeface="Arial"/>
                <a:sym typeface="Arial"/>
              </a:rPr>
              <a:t> Homework is issued every week to pupils at all levels. This regular practice is crucial for cementing new concepts and keeping prior knowledge fresh.</a:t>
            </a:r>
            <a:endParaRPr sz="2099">
              <a:solidFill>
                <a:srgbClr val="000000"/>
              </a:solidFill>
              <a:latin typeface="Arial"/>
              <a:ea typeface="Arial"/>
              <a:cs typeface="Arial"/>
              <a:sym typeface="Arial"/>
            </a:endParaRPr>
          </a:p>
          <a:p>
            <a:pPr indent="0" lvl="0" marL="0" rtl="0" algn="l">
              <a:lnSpc>
                <a:spcPct val="115000"/>
              </a:lnSpc>
              <a:spcBef>
                <a:spcPts val="1200"/>
              </a:spcBef>
              <a:spcAft>
                <a:spcPts val="0"/>
              </a:spcAft>
              <a:buSzPct val="110652"/>
              <a:buNone/>
            </a:pPr>
            <a:r>
              <a:rPr b="1" lang="en-GB" sz="2099">
                <a:solidFill>
                  <a:srgbClr val="000000"/>
                </a:solidFill>
                <a:latin typeface="Arial"/>
                <a:ea typeface="Arial"/>
                <a:cs typeface="Arial"/>
                <a:sym typeface="Arial"/>
              </a:rPr>
              <a:t>Dedicated Time:</a:t>
            </a:r>
            <a:r>
              <a:rPr lang="en-GB" sz="2099">
                <a:solidFill>
                  <a:srgbClr val="000000"/>
                </a:solidFill>
                <a:latin typeface="Arial"/>
                <a:ea typeface="Arial"/>
                <a:cs typeface="Arial"/>
                <a:sym typeface="Arial"/>
              </a:rPr>
              <a:t> We allocate class time for students to begin or complete their homework. This gives them an opportunity to ask for help from their teacher before they go home.</a:t>
            </a:r>
            <a:endParaRPr sz="2099">
              <a:solidFill>
                <a:srgbClr val="000000"/>
              </a:solidFill>
              <a:latin typeface="Arial"/>
              <a:ea typeface="Arial"/>
              <a:cs typeface="Arial"/>
              <a:sym typeface="Arial"/>
            </a:endParaRPr>
          </a:p>
          <a:p>
            <a:pPr indent="0" lvl="0" marL="0" rtl="0" algn="l">
              <a:lnSpc>
                <a:spcPct val="115000"/>
              </a:lnSpc>
              <a:spcBef>
                <a:spcPts val="1200"/>
              </a:spcBef>
              <a:spcAft>
                <a:spcPts val="0"/>
              </a:spcAft>
              <a:buSzPct val="110652"/>
              <a:buNone/>
            </a:pPr>
            <a:r>
              <a:rPr b="1" lang="en-GB" sz="2099">
                <a:solidFill>
                  <a:srgbClr val="000000"/>
                </a:solidFill>
                <a:latin typeface="Arial"/>
                <a:ea typeface="Arial"/>
                <a:cs typeface="Arial"/>
                <a:sym typeface="Arial"/>
              </a:rPr>
              <a:t>Always Fully Attempt:</a:t>
            </a:r>
            <a:r>
              <a:rPr lang="en-GB" sz="2099">
                <a:solidFill>
                  <a:srgbClr val="000000"/>
                </a:solidFill>
                <a:latin typeface="Arial"/>
                <a:ea typeface="Arial"/>
                <a:cs typeface="Arial"/>
                <a:sym typeface="Arial"/>
              </a:rPr>
              <a:t> We expect all pupils to submit their homework fully attempted. Even if they get stuck, we ask them to show their working and explain what they found difficult. This helps us to understand their thought process and target our support.</a:t>
            </a:r>
            <a:endParaRPr sz="2099">
              <a:solidFill>
                <a:srgbClr val="000000"/>
              </a:solidFill>
              <a:latin typeface="Arial"/>
              <a:ea typeface="Arial"/>
              <a:cs typeface="Arial"/>
              <a:sym typeface="Arial"/>
            </a:endParaRPr>
          </a:p>
          <a:p>
            <a:pPr indent="0" lvl="0" marL="0" rtl="0" algn="l">
              <a:lnSpc>
                <a:spcPct val="115000"/>
              </a:lnSpc>
              <a:spcBef>
                <a:spcPts val="1200"/>
              </a:spcBef>
              <a:spcAft>
                <a:spcPts val="0"/>
              </a:spcAft>
              <a:buSzPct val="110652"/>
              <a:buNone/>
            </a:pPr>
            <a:r>
              <a:t/>
            </a:r>
            <a:endParaRPr sz="2099">
              <a:solidFill>
                <a:srgbClr val="000000"/>
              </a:solidFill>
              <a:latin typeface="Arial"/>
              <a:ea typeface="Arial"/>
              <a:cs typeface="Arial"/>
              <a:sym typeface="Arial"/>
            </a:endParaRPr>
          </a:p>
          <a:p>
            <a:pPr indent="0" lvl="0" marL="0" rtl="0" algn="l">
              <a:lnSpc>
                <a:spcPct val="115000"/>
              </a:lnSpc>
              <a:spcBef>
                <a:spcPts val="1200"/>
              </a:spcBef>
              <a:spcAft>
                <a:spcPts val="1200"/>
              </a:spcAft>
              <a:buSzPct val="129032"/>
              <a:buNone/>
            </a:pPr>
            <a:r>
              <a:t/>
            </a:r>
            <a:endParaRPr/>
          </a:p>
        </p:txBody>
      </p:sp>
      <p:pic>
        <p:nvPicPr>
          <p:cNvPr id="123" name="Google Shape;123;p20" title="File_000.png"/>
          <p:cNvPicPr preferRelativeResize="0"/>
          <p:nvPr/>
        </p:nvPicPr>
        <p:blipFill rotWithShape="1">
          <a:blip r:embed="rId3">
            <a:alphaModFix/>
          </a:blip>
          <a:srcRect b="0" l="0" r="0" t="0"/>
          <a:stretch/>
        </p:blipFill>
        <p:spPr>
          <a:xfrm>
            <a:off x="7862392" y="249167"/>
            <a:ext cx="961250" cy="11527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2">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7" name="Shape 127"/>
        <p:cNvGrpSpPr/>
        <p:nvPr/>
      </p:nvGrpSpPr>
      <p:grpSpPr>
        <a:xfrm>
          <a:off x="0" y="0"/>
          <a:ext cx="0" cy="0"/>
          <a:chOff x="0" y="0"/>
          <a:chExt cx="0" cy="0"/>
        </a:xfrm>
      </p:grpSpPr>
      <p:sp>
        <p:nvSpPr>
          <p:cNvPr id="128" name="Google Shape;128;p21"/>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3200"/>
              <a:buNone/>
            </a:pPr>
            <a:r>
              <a:rPr lang="en-GB"/>
              <a:t>Our Approach to Homework</a:t>
            </a:r>
            <a:endParaRPr/>
          </a:p>
        </p:txBody>
      </p:sp>
      <p:sp>
        <p:nvSpPr>
          <p:cNvPr id="129" name="Google Shape;129;p21"/>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rmAutofit fontScale="92500" lnSpcReduction="20000"/>
          </a:bodyPr>
          <a:lstStyle/>
          <a:p>
            <a:pPr indent="0" lvl="0" marL="0" rtl="0" algn="l">
              <a:lnSpc>
                <a:spcPct val="115000"/>
              </a:lnSpc>
              <a:spcBef>
                <a:spcPts val="0"/>
              </a:spcBef>
              <a:spcAft>
                <a:spcPts val="0"/>
              </a:spcAft>
              <a:buSzPct val="92708"/>
              <a:buNone/>
            </a:pPr>
            <a:r>
              <a:rPr b="1" lang="en-GB" sz="2099">
                <a:solidFill>
                  <a:srgbClr val="000000"/>
                </a:solidFill>
                <a:latin typeface="Arial"/>
                <a:ea typeface="Arial"/>
                <a:cs typeface="Arial"/>
                <a:sym typeface="Arial"/>
              </a:rPr>
              <a:t>Their Own Work:</a:t>
            </a:r>
            <a:r>
              <a:rPr lang="en-GB" sz="2099">
                <a:solidFill>
                  <a:srgbClr val="000000"/>
                </a:solidFill>
                <a:latin typeface="Arial"/>
                <a:ea typeface="Arial"/>
                <a:cs typeface="Arial"/>
                <a:sym typeface="Arial"/>
              </a:rPr>
              <a:t> Homework should always be the student's own work. While it's great for them to get support from parents, siblings, or online resources, the final submission must reflect their own understanding.</a:t>
            </a:r>
            <a:endParaRPr sz="2099">
              <a:solidFill>
                <a:srgbClr val="000000"/>
              </a:solidFill>
              <a:latin typeface="Arial"/>
              <a:ea typeface="Arial"/>
              <a:cs typeface="Arial"/>
              <a:sym typeface="Arial"/>
            </a:endParaRPr>
          </a:p>
          <a:p>
            <a:pPr indent="0" lvl="0" marL="0" rtl="0" algn="l">
              <a:lnSpc>
                <a:spcPct val="115000"/>
              </a:lnSpc>
              <a:spcBef>
                <a:spcPts val="1200"/>
              </a:spcBef>
              <a:spcAft>
                <a:spcPts val="0"/>
              </a:spcAft>
              <a:buSzPct val="92708"/>
              <a:buNone/>
            </a:pPr>
            <a:r>
              <a:rPr b="1" lang="en-GB" sz="2099">
                <a:solidFill>
                  <a:srgbClr val="000000"/>
                </a:solidFill>
                <a:latin typeface="Arial"/>
                <a:ea typeface="Arial"/>
                <a:cs typeface="Arial"/>
                <a:sym typeface="Arial"/>
              </a:rPr>
              <a:t>Prompt Feedback:</a:t>
            </a:r>
            <a:r>
              <a:rPr lang="en-GB" sz="2099">
                <a:solidFill>
                  <a:srgbClr val="000000"/>
                </a:solidFill>
                <a:latin typeface="Arial"/>
                <a:ea typeface="Arial"/>
                <a:cs typeface="Arial"/>
                <a:sym typeface="Arial"/>
              </a:rPr>
              <a:t> We are committed to providing feedback on homework promptly. This feedback is meant to be acted upon, helping students to learn from their mistakes and improve for the future.Please encourage your learner to look at the feedback given. Full solutions to work will be posted on the class teams page and they should use this to review errors. </a:t>
            </a:r>
            <a:endParaRPr b="1" sz="2099">
              <a:solidFill>
                <a:srgbClr val="000000"/>
              </a:solidFill>
              <a:latin typeface="Arial"/>
              <a:ea typeface="Arial"/>
              <a:cs typeface="Arial"/>
              <a:sym typeface="Arial"/>
            </a:endParaRPr>
          </a:p>
          <a:p>
            <a:pPr indent="0" lvl="0" marL="0" rtl="0" algn="l">
              <a:lnSpc>
                <a:spcPct val="115000"/>
              </a:lnSpc>
              <a:spcBef>
                <a:spcPts val="1200"/>
              </a:spcBef>
              <a:spcAft>
                <a:spcPts val="0"/>
              </a:spcAft>
              <a:buSzPct val="92708"/>
              <a:buNone/>
            </a:pPr>
            <a:r>
              <a:t/>
            </a:r>
            <a:endParaRPr sz="2099">
              <a:solidFill>
                <a:srgbClr val="000000"/>
              </a:solidFill>
              <a:latin typeface="Arial"/>
              <a:ea typeface="Arial"/>
              <a:cs typeface="Arial"/>
              <a:sym typeface="Arial"/>
            </a:endParaRPr>
          </a:p>
          <a:p>
            <a:pPr indent="0" lvl="0" marL="0" rtl="0" algn="l">
              <a:lnSpc>
                <a:spcPct val="115000"/>
              </a:lnSpc>
              <a:spcBef>
                <a:spcPts val="1200"/>
              </a:spcBef>
              <a:spcAft>
                <a:spcPts val="1200"/>
              </a:spcAft>
              <a:buSzPct val="108108"/>
              <a:buNone/>
            </a:pPr>
            <a:r>
              <a:t/>
            </a:r>
            <a:endParaRPr/>
          </a:p>
        </p:txBody>
      </p:sp>
      <p:pic>
        <p:nvPicPr>
          <p:cNvPr id="130" name="Google Shape;130;p21" title="File_000.png"/>
          <p:cNvPicPr preferRelativeResize="0"/>
          <p:nvPr/>
        </p:nvPicPr>
        <p:blipFill rotWithShape="1">
          <a:blip r:embed="rId3">
            <a:alphaModFix/>
          </a:blip>
          <a:srcRect b="0" l="0" r="0" t="0"/>
          <a:stretch/>
        </p:blipFill>
        <p:spPr>
          <a:xfrm>
            <a:off x="7862392" y="249167"/>
            <a:ext cx="961250" cy="11527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29">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4" name="Shape 134"/>
        <p:cNvGrpSpPr/>
        <p:nvPr/>
      </p:nvGrpSpPr>
      <p:grpSpPr>
        <a:xfrm>
          <a:off x="0" y="0"/>
          <a:ext cx="0" cy="0"/>
          <a:chOff x="0" y="0"/>
          <a:chExt cx="0" cy="0"/>
        </a:xfrm>
      </p:grpSpPr>
      <p:sp>
        <p:nvSpPr>
          <p:cNvPr id="135" name="Google Shape;135;p22"/>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3200"/>
              <a:buNone/>
            </a:pPr>
            <a:r>
              <a:rPr lang="en-GB"/>
              <a:t>How You Can Help at Home</a:t>
            </a:r>
            <a:endParaRPr/>
          </a:p>
        </p:txBody>
      </p:sp>
      <p:sp>
        <p:nvSpPr>
          <p:cNvPr id="136" name="Google Shape;136;p22"/>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rmAutofit fontScale="92500"/>
          </a:bodyPr>
          <a:lstStyle/>
          <a:p>
            <a:pPr indent="0" lvl="0" marL="0" rtl="0" algn="l">
              <a:lnSpc>
                <a:spcPct val="115000"/>
              </a:lnSpc>
              <a:spcBef>
                <a:spcPts val="0"/>
              </a:spcBef>
              <a:spcAft>
                <a:spcPts val="0"/>
              </a:spcAft>
              <a:buSzPct val="149688"/>
              <a:buNone/>
            </a:pPr>
            <a:r>
              <a:rPr b="1" lang="en-GB" sz="1300">
                <a:solidFill>
                  <a:srgbClr val="000000"/>
                </a:solidFill>
                <a:latin typeface="Arial"/>
                <a:ea typeface="Arial"/>
                <a:cs typeface="Arial"/>
                <a:sym typeface="Arial"/>
              </a:rPr>
              <a:t>Encourage a Growth Mindset:</a:t>
            </a:r>
            <a:r>
              <a:rPr lang="en-GB" sz="1300">
                <a:solidFill>
                  <a:srgbClr val="000000"/>
                </a:solidFill>
                <a:latin typeface="Arial"/>
                <a:ea typeface="Arial"/>
                <a:cs typeface="Arial"/>
                <a:sym typeface="Arial"/>
              </a:rPr>
              <a:t> The single most important thing you can do is to encourage your child. Remind them that mistakes are part of the learning process. The ability to learn is not fixed; it can be improved with effort and practice.</a:t>
            </a:r>
            <a:endParaRPr sz="1300">
              <a:solidFill>
                <a:srgbClr val="000000"/>
              </a:solidFill>
              <a:latin typeface="Arial"/>
              <a:ea typeface="Arial"/>
              <a:cs typeface="Arial"/>
              <a:sym typeface="Arial"/>
            </a:endParaRPr>
          </a:p>
          <a:p>
            <a:pPr indent="0" lvl="0" marL="0" rtl="0" algn="l">
              <a:lnSpc>
                <a:spcPct val="115000"/>
              </a:lnSpc>
              <a:spcBef>
                <a:spcPts val="1200"/>
              </a:spcBef>
              <a:spcAft>
                <a:spcPts val="0"/>
              </a:spcAft>
              <a:buSzPct val="149688"/>
              <a:buNone/>
            </a:pPr>
            <a:r>
              <a:rPr b="1" lang="en-GB" sz="1300">
                <a:solidFill>
                  <a:srgbClr val="000000"/>
                </a:solidFill>
                <a:latin typeface="Arial"/>
                <a:ea typeface="Arial"/>
                <a:cs typeface="Arial"/>
                <a:sym typeface="Arial"/>
              </a:rPr>
              <a:t>Make Maths a Routine:</a:t>
            </a:r>
            <a:r>
              <a:rPr lang="en-GB" sz="1300">
                <a:solidFill>
                  <a:srgbClr val="000000"/>
                </a:solidFill>
                <a:latin typeface="Arial"/>
                <a:ea typeface="Arial"/>
                <a:cs typeface="Arial"/>
                <a:sym typeface="Arial"/>
              </a:rPr>
              <a:t> Consistency is key. Encourage them to do a little bit of maths every night. This could be homework, revising notes, or trying a few past paper questions. Even 20 minutes of focused work is better than a two-hour cramming session once a week.</a:t>
            </a:r>
            <a:endParaRPr sz="1300">
              <a:solidFill>
                <a:srgbClr val="000000"/>
              </a:solidFill>
              <a:latin typeface="Arial"/>
              <a:ea typeface="Arial"/>
              <a:cs typeface="Arial"/>
              <a:sym typeface="Arial"/>
            </a:endParaRPr>
          </a:p>
          <a:p>
            <a:pPr indent="0" lvl="0" marL="0" rtl="0" algn="l">
              <a:lnSpc>
                <a:spcPct val="115000"/>
              </a:lnSpc>
              <a:spcBef>
                <a:spcPts val="1200"/>
              </a:spcBef>
              <a:spcAft>
                <a:spcPts val="0"/>
              </a:spcAft>
              <a:buSzPct val="149688"/>
              <a:buNone/>
            </a:pPr>
            <a:r>
              <a:rPr b="1" lang="en-GB" sz="1300">
                <a:solidFill>
                  <a:srgbClr val="000000"/>
                </a:solidFill>
                <a:latin typeface="Arial"/>
                <a:ea typeface="Arial"/>
                <a:cs typeface="Arial"/>
                <a:sym typeface="Arial"/>
              </a:rPr>
              <a:t>Provide a Quiet Space:</a:t>
            </a:r>
            <a:r>
              <a:rPr lang="en-GB" sz="1300">
                <a:solidFill>
                  <a:srgbClr val="000000"/>
                </a:solidFill>
                <a:latin typeface="Arial"/>
                <a:ea typeface="Arial"/>
                <a:cs typeface="Arial"/>
                <a:sym typeface="Arial"/>
              </a:rPr>
              <a:t> Help them create a dedicated space free from distractions like phones and social media.</a:t>
            </a:r>
            <a:endParaRPr sz="1300">
              <a:solidFill>
                <a:srgbClr val="000000"/>
              </a:solidFill>
              <a:latin typeface="Arial"/>
              <a:ea typeface="Arial"/>
              <a:cs typeface="Arial"/>
              <a:sym typeface="Arial"/>
            </a:endParaRPr>
          </a:p>
          <a:p>
            <a:pPr indent="0" lvl="0" marL="0" rtl="0" algn="l">
              <a:lnSpc>
                <a:spcPct val="115000"/>
              </a:lnSpc>
              <a:spcBef>
                <a:spcPts val="1200"/>
              </a:spcBef>
              <a:spcAft>
                <a:spcPts val="0"/>
              </a:spcAft>
              <a:buSzPct val="149688"/>
              <a:buNone/>
            </a:pPr>
            <a:r>
              <a:rPr b="1" lang="en-GB" sz="1300">
                <a:solidFill>
                  <a:srgbClr val="000000"/>
                </a:solidFill>
                <a:latin typeface="Arial"/>
                <a:ea typeface="Arial"/>
                <a:cs typeface="Arial"/>
                <a:sym typeface="Arial"/>
              </a:rPr>
              <a:t>Emphasise Asking for Help:</a:t>
            </a:r>
            <a:r>
              <a:rPr lang="en-GB" sz="1300">
                <a:solidFill>
                  <a:srgbClr val="000000"/>
                </a:solidFill>
                <a:latin typeface="Arial"/>
                <a:ea typeface="Arial"/>
                <a:cs typeface="Arial"/>
                <a:sym typeface="Arial"/>
              </a:rPr>
              <a:t> Teach them that asking for help is a sign of strength, not weakness. Remind them that our teachers are here to help during class, after-school study, and lunchtime.</a:t>
            </a:r>
            <a:endParaRPr sz="1500">
              <a:solidFill>
                <a:srgbClr val="000000"/>
              </a:solidFill>
              <a:latin typeface="Arial"/>
              <a:ea typeface="Arial"/>
              <a:cs typeface="Arial"/>
              <a:sym typeface="Arial"/>
            </a:endParaRPr>
          </a:p>
          <a:p>
            <a:pPr indent="0" lvl="0" marL="0" rtl="0" algn="l">
              <a:lnSpc>
                <a:spcPct val="115000"/>
              </a:lnSpc>
              <a:spcBef>
                <a:spcPts val="1200"/>
              </a:spcBef>
              <a:spcAft>
                <a:spcPts val="1200"/>
              </a:spcAft>
              <a:buSzPct val="108108"/>
              <a:buNone/>
            </a:pPr>
            <a:r>
              <a:t/>
            </a:r>
            <a:endParaRPr/>
          </a:p>
        </p:txBody>
      </p:sp>
      <p:pic>
        <p:nvPicPr>
          <p:cNvPr id="137" name="Google Shape;137;p22" title="File_000.png"/>
          <p:cNvPicPr preferRelativeResize="0"/>
          <p:nvPr/>
        </p:nvPicPr>
        <p:blipFill rotWithShape="1">
          <a:blip r:embed="rId3">
            <a:alphaModFix/>
          </a:blip>
          <a:srcRect b="0" l="0" r="0" t="0"/>
          <a:stretch/>
        </p:blipFill>
        <p:spPr>
          <a:xfrm>
            <a:off x="7862392" y="249167"/>
            <a:ext cx="961250" cy="11527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6">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6">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6">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6">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6">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1" name="Shape 141"/>
        <p:cNvGrpSpPr/>
        <p:nvPr/>
      </p:nvGrpSpPr>
      <p:grpSpPr>
        <a:xfrm>
          <a:off x="0" y="0"/>
          <a:ext cx="0" cy="0"/>
          <a:chOff x="0" y="0"/>
          <a:chExt cx="0" cy="0"/>
        </a:xfrm>
      </p:grpSpPr>
      <p:sp>
        <p:nvSpPr>
          <p:cNvPr id="142" name="Google Shape;142;p23"/>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3200"/>
              <a:buNone/>
            </a:pPr>
            <a:r>
              <a:rPr lang="en-GB"/>
              <a:t>How You Can Help at Home</a:t>
            </a:r>
            <a:endParaRPr/>
          </a:p>
        </p:txBody>
      </p:sp>
      <p:sp>
        <p:nvSpPr>
          <p:cNvPr id="143" name="Google Shape;143;p23"/>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0"/>
              </a:spcBef>
              <a:spcAft>
                <a:spcPts val="0"/>
              </a:spcAft>
              <a:buSzPts val="1800"/>
              <a:buNone/>
            </a:pPr>
            <a:r>
              <a:rPr b="1" lang="en-GB" sz="1300">
                <a:solidFill>
                  <a:srgbClr val="000000"/>
                </a:solidFill>
                <a:latin typeface="Arial"/>
                <a:ea typeface="Arial"/>
                <a:cs typeface="Arial"/>
                <a:sym typeface="Arial"/>
              </a:rPr>
              <a:t>Use Available Resources:</a:t>
            </a:r>
            <a:r>
              <a:rPr lang="en-GB" sz="1300">
                <a:solidFill>
                  <a:srgbClr val="000000"/>
                </a:solidFill>
                <a:latin typeface="Arial"/>
                <a:ea typeface="Arial"/>
                <a:cs typeface="Arial"/>
                <a:sym typeface="Arial"/>
              </a:rPr>
              <a:t> Remind them of the excellent resources they have access to, such as supported study, and online resources.</a:t>
            </a:r>
            <a:endParaRPr sz="1300">
              <a:solidFill>
                <a:srgbClr val="000000"/>
              </a:solidFill>
              <a:latin typeface="Arial"/>
              <a:ea typeface="Arial"/>
              <a:cs typeface="Arial"/>
              <a:sym typeface="Arial"/>
            </a:endParaRPr>
          </a:p>
          <a:p>
            <a:pPr indent="0" lvl="0" marL="0" rtl="0" algn="l">
              <a:lnSpc>
                <a:spcPct val="115000"/>
              </a:lnSpc>
              <a:spcBef>
                <a:spcPts val="1200"/>
              </a:spcBef>
              <a:spcAft>
                <a:spcPts val="1200"/>
              </a:spcAft>
              <a:buSzPts val="1800"/>
              <a:buNone/>
            </a:pPr>
            <a:r>
              <a:rPr b="1" lang="en-GB" sz="1300">
                <a:solidFill>
                  <a:srgbClr val="000000"/>
                </a:solidFill>
                <a:latin typeface="Arial"/>
                <a:ea typeface="Arial"/>
                <a:cs typeface="Arial"/>
                <a:sym typeface="Arial"/>
              </a:rPr>
              <a:t>Talk About Maths:</a:t>
            </a:r>
            <a:r>
              <a:rPr lang="en-GB" sz="1300">
                <a:solidFill>
                  <a:srgbClr val="000000"/>
                </a:solidFill>
                <a:latin typeface="Arial"/>
                <a:ea typeface="Arial"/>
                <a:cs typeface="Arial"/>
                <a:sym typeface="Arial"/>
              </a:rPr>
              <a:t> Ask them what they are learning. Get them to try and explain a concept to you. If they can teach it, they've mastered it.</a:t>
            </a:r>
            <a:endParaRPr sz="1300">
              <a:solidFill>
                <a:srgbClr val="000000"/>
              </a:solidFill>
              <a:latin typeface="Arial"/>
              <a:ea typeface="Arial"/>
              <a:cs typeface="Arial"/>
              <a:sym typeface="Arial"/>
            </a:endParaRPr>
          </a:p>
        </p:txBody>
      </p:sp>
      <p:pic>
        <p:nvPicPr>
          <p:cNvPr id="144" name="Google Shape;144;p23" title="File_000.png"/>
          <p:cNvPicPr preferRelativeResize="0"/>
          <p:nvPr/>
        </p:nvPicPr>
        <p:blipFill rotWithShape="1">
          <a:blip r:embed="rId3">
            <a:alphaModFix/>
          </a:blip>
          <a:srcRect b="0" l="0" r="0" t="0"/>
          <a:stretch/>
        </p:blipFill>
        <p:spPr>
          <a:xfrm>
            <a:off x="7862392" y="249167"/>
            <a:ext cx="961250" cy="11527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43">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4"/>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3200"/>
              <a:buNone/>
            </a:pPr>
            <a:r>
              <a:rPr lang="en-GB"/>
              <a:t>Celebrate the little wins!</a:t>
            </a:r>
            <a:endParaRPr/>
          </a:p>
        </p:txBody>
      </p:sp>
      <p:sp>
        <p:nvSpPr>
          <p:cNvPr id="150" name="Google Shape;150;p24"/>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rmAutofit lnSpcReduction="10000"/>
          </a:bodyPr>
          <a:lstStyle/>
          <a:p>
            <a:pPr indent="0" lvl="0" marL="0" rtl="0" algn="l">
              <a:lnSpc>
                <a:spcPct val="115000"/>
              </a:lnSpc>
              <a:spcBef>
                <a:spcPts val="0"/>
              </a:spcBef>
              <a:spcAft>
                <a:spcPts val="0"/>
              </a:spcAft>
              <a:buSzPts val="1800"/>
              <a:buNone/>
            </a:pPr>
            <a:r>
              <a:rPr lang="en-GB"/>
              <a:t>Completing a tough homework question, understanding a new concept, or getting a good mark on a low-stakes assessment are all reasons to celebrate. </a:t>
            </a:r>
            <a:endParaRPr/>
          </a:p>
          <a:p>
            <a:pPr indent="0" lvl="0" marL="0" rtl="0" algn="l">
              <a:lnSpc>
                <a:spcPct val="115000"/>
              </a:lnSpc>
              <a:spcBef>
                <a:spcPts val="1200"/>
              </a:spcBef>
              <a:spcAft>
                <a:spcPts val="0"/>
              </a:spcAft>
              <a:buSzPts val="1800"/>
              <a:buNone/>
            </a:pPr>
            <a:r>
              <a:t/>
            </a:r>
            <a:endParaRPr/>
          </a:p>
          <a:p>
            <a:pPr indent="0" lvl="0" marL="0" rtl="0" algn="l">
              <a:lnSpc>
                <a:spcPct val="115000"/>
              </a:lnSpc>
              <a:spcBef>
                <a:spcPts val="1200"/>
              </a:spcBef>
              <a:spcAft>
                <a:spcPts val="0"/>
              </a:spcAft>
              <a:buSzPts val="1800"/>
              <a:buNone/>
            </a:pPr>
            <a:r>
              <a:rPr lang="en-GB"/>
              <a:t>We will acknowledge and celebrate that with them.</a:t>
            </a:r>
            <a:endParaRPr/>
          </a:p>
          <a:p>
            <a:pPr indent="0" lvl="0" marL="0" rtl="0" algn="l">
              <a:lnSpc>
                <a:spcPct val="115000"/>
              </a:lnSpc>
              <a:spcBef>
                <a:spcPts val="1200"/>
              </a:spcBef>
              <a:spcAft>
                <a:spcPts val="0"/>
              </a:spcAft>
              <a:buSzPts val="1800"/>
              <a:buNone/>
            </a:pPr>
            <a:r>
              <a:t/>
            </a:r>
            <a:endParaRPr/>
          </a:p>
          <a:p>
            <a:pPr indent="0" lvl="0" marL="0" rtl="0" algn="l">
              <a:lnSpc>
                <a:spcPct val="115000"/>
              </a:lnSpc>
              <a:spcBef>
                <a:spcPts val="1200"/>
              </a:spcBef>
              <a:spcAft>
                <a:spcPts val="1200"/>
              </a:spcAft>
              <a:buSzPts val="1800"/>
              <a:buNone/>
            </a:pPr>
            <a:r>
              <a:rPr lang="en-GB"/>
              <a:t>This positive reinforcement can be a powerful motivator.</a:t>
            </a:r>
            <a:endParaRPr/>
          </a:p>
        </p:txBody>
      </p:sp>
      <p:pic>
        <p:nvPicPr>
          <p:cNvPr id="151" name="Google Shape;151;p24" title="File_000.png"/>
          <p:cNvPicPr preferRelativeResize="0"/>
          <p:nvPr/>
        </p:nvPicPr>
        <p:blipFill rotWithShape="1">
          <a:blip r:embed="rId3">
            <a:alphaModFix/>
          </a:blip>
          <a:srcRect b="0" l="0" r="0" t="0"/>
          <a:stretch/>
        </p:blipFill>
        <p:spPr>
          <a:xfrm>
            <a:off x="7862392" y="249167"/>
            <a:ext cx="961250" cy="11527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5" name="Shape 155"/>
        <p:cNvGrpSpPr/>
        <p:nvPr/>
      </p:nvGrpSpPr>
      <p:grpSpPr>
        <a:xfrm>
          <a:off x="0" y="0"/>
          <a:ext cx="0" cy="0"/>
          <a:chOff x="0" y="0"/>
          <a:chExt cx="0" cy="0"/>
        </a:xfrm>
      </p:grpSpPr>
      <p:sp>
        <p:nvSpPr>
          <p:cNvPr id="156" name="Google Shape;156;p25"/>
          <p:cNvSpPr txBox="1"/>
          <p:nvPr>
            <p:ph type="title"/>
          </p:nvPr>
        </p:nvSpPr>
        <p:spPr>
          <a:xfrm>
            <a:off x="265500" y="1233175"/>
            <a:ext cx="4045200" cy="1482300"/>
          </a:xfrm>
          <a:prstGeom prst="rect">
            <a:avLst/>
          </a:prstGeom>
          <a:noFill/>
          <a:ln>
            <a:noFill/>
          </a:ln>
        </p:spPr>
        <p:txBody>
          <a:bodyPr anchorCtr="0" anchor="b" bIns="91425" lIns="91425" spcFirstLastPara="1" rIns="91425" wrap="square" tIns="91425">
            <a:normAutofit fontScale="90000"/>
          </a:bodyPr>
          <a:lstStyle/>
          <a:p>
            <a:pPr indent="0" lvl="0" marL="0" rtl="0" algn="ctr">
              <a:lnSpc>
                <a:spcPct val="100000"/>
              </a:lnSpc>
              <a:spcBef>
                <a:spcPts val="0"/>
              </a:spcBef>
              <a:spcAft>
                <a:spcPts val="0"/>
              </a:spcAft>
              <a:buSzPct val="111111"/>
              <a:buNone/>
            </a:pPr>
            <a:r>
              <a:rPr lang="en-GB"/>
              <a:t>Be a Cheerleader, Not a Coach</a:t>
            </a:r>
            <a:endParaRPr/>
          </a:p>
        </p:txBody>
      </p:sp>
      <p:sp>
        <p:nvSpPr>
          <p:cNvPr id="157" name="Google Shape;157;p25"/>
          <p:cNvSpPr txBox="1"/>
          <p:nvPr>
            <p:ph idx="2" type="body"/>
          </p:nvPr>
        </p:nvSpPr>
        <p:spPr>
          <a:xfrm>
            <a:off x="4939500" y="724200"/>
            <a:ext cx="3837000" cy="3695100"/>
          </a:xfrm>
          <a:prstGeom prst="rect">
            <a:avLst/>
          </a:prstGeom>
          <a:noFill/>
          <a:ln>
            <a:noFill/>
          </a:ln>
        </p:spPr>
        <p:txBody>
          <a:bodyPr anchorCtr="0" anchor="ctr" bIns="91425" lIns="91425" spcFirstLastPara="1" rIns="91425" wrap="square" tIns="91425">
            <a:normAutofit lnSpcReduction="10000"/>
          </a:bodyPr>
          <a:lstStyle/>
          <a:p>
            <a:pPr indent="0" lvl="0" marL="0" rtl="0" algn="l">
              <a:lnSpc>
                <a:spcPct val="115000"/>
              </a:lnSpc>
              <a:spcBef>
                <a:spcPts val="0"/>
              </a:spcBef>
              <a:spcAft>
                <a:spcPts val="0"/>
              </a:spcAft>
              <a:buSzPts val="1800"/>
              <a:buNone/>
            </a:pPr>
            <a:r>
              <a:rPr lang="en-GB"/>
              <a:t>Remember, your role is to be your child's biggest fan. </a:t>
            </a:r>
            <a:endParaRPr/>
          </a:p>
          <a:p>
            <a:pPr indent="0" lvl="0" marL="0" rtl="0" algn="l">
              <a:lnSpc>
                <a:spcPct val="115000"/>
              </a:lnSpc>
              <a:spcBef>
                <a:spcPts val="1200"/>
              </a:spcBef>
              <a:spcAft>
                <a:spcPts val="1200"/>
              </a:spcAft>
              <a:buSzPts val="1800"/>
              <a:buNone/>
            </a:pPr>
            <a:r>
              <a:rPr lang="en-GB"/>
              <a:t>While it's tempting to jump in and solve a problem for them, try to resist. Instead, ask them questions like, "What have you tried so far?" or "What does the first step in your notes say?" This encourages them to develop their own problem-solving skills, which is what will truly help them in the exam.</a:t>
            </a:r>
            <a:endParaRPr/>
          </a:p>
        </p:txBody>
      </p:sp>
      <p:pic>
        <p:nvPicPr>
          <p:cNvPr id="158" name="Google Shape;158;p25"/>
          <p:cNvPicPr preferRelativeResize="0"/>
          <p:nvPr/>
        </p:nvPicPr>
        <p:blipFill rotWithShape="1">
          <a:blip r:embed="rId3">
            <a:alphaModFix/>
          </a:blip>
          <a:srcRect b="0" l="0" r="0" t="0"/>
          <a:stretch/>
        </p:blipFill>
        <p:spPr>
          <a:xfrm>
            <a:off x="1206525" y="2571750"/>
            <a:ext cx="2397225" cy="2354875"/>
          </a:xfrm>
          <a:prstGeom prst="rect">
            <a:avLst/>
          </a:prstGeom>
          <a:noFill/>
          <a:ln>
            <a:noFill/>
          </a:ln>
        </p:spPr>
      </p:pic>
      <p:pic>
        <p:nvPicPr>
          <p:cNvPr id="159" name="Google Shape;159;p25" title="File_000.png"/>
          <p:cNvPicPr preferRelativeResize="0"/>
          <p:nvPr/>
        </p:nvPicPr>
        <p:blipFill rotWithShape="1">
          <a:blip r:embed="rId4">
            <a:alphaModFix/>
          </a:blip>
          <a:srcRect b="0" l="0" r="0" t="0"/>
          <a:stretch/>
        </p:blipFill>
        <p:spPr>
          <a:xfrm>
            <a:off x="8152123" y="4014573"/>
            <a:ext cx="760525" cy="91205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pic>
        <p:nvPicPr>
          <p:cNvPr id="164" name="Google Shape;164;p26" title="IMG_0488.MOV">
            <a:hlinkClick r:id="rId3"/>
          </p:cNvPr>
          <p:cNvPicPr preferRelativeResize="0"/>
          <p:nvPr/>
        </p:nvPicPr>
        <p:blipFill rotWithShape="1">
          <a:blip r:embed="rId4">
            <a:alphaModFix/>
          </a:blip>
          <a:srcRect b="0" l="0" r="0" t="0"/>
          <a:stretch/>
        </p:blipFill>
        <p:spPr>
          <a:xfrm>
            <a:off x="236631" y="204499"/>
            <a:ext cx="8416901" cy="473450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8" name="Shape 168"/>
        <p:cNvGrpSpPr/>
        <p:nvPr/>
      </p:nvGrpSpPr>
      <p:grpSpPr>
        <a:xfrm>
          <a:off x="0" y="0"/>
          <a:ext cx="0" cy="0"/>
          <a:chOff x="0" y="0"/>
          <a:chExt cx="0" cy="0"/>
        </a:xfrm>
      </p:grpSpPr>
      <p:pic>
        <p:nvPicPr>
          <p:cNvPr id="169" name="Google Shape;169;p27" title="IMG_0490.MOV">
            <a:hlinkClick r:id="rId3"/>
          </p:cNvPr>
          <p:cNvPicPr preferRelativeResize="0"/>
          <p:nvPr/>
        </p:nvPicPr>
        <p:blipFill rotWithShape="1">
          <a:blip r:embed="rId4">
            <a:alphaModFix/>
          </a:blip>
          <a:srcRect b="0" l="0" r="0" t="0"/>
          <a:stretch/>
        </p:blipFill>
        <p:spPr>
          <a:xfrm>
            <a:off x="499250" y="256162"/>
            <a:ext cx="8233200" cy="46311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3" name="Shape 173"/>
        <p:cNvGrpSpPr/>
        <p:nvPr/>
      </p:nvGrpSpPr>
      <p:grpSpPr>
        <a:xfrm>
          <a:off x="0" y="0"/>
          <a:ext cx="0" cy="0"/>
          <a:chOff x="0" y="0"/>
          <a:chExt cx="0" cy="0"/>
        </a:xfrm>
      </p:grpSpPr>
      <p:pic>
        <p:nvPicPr>
          <p:cNvPr id="174" name="Google Shape;174;p28" title="IMG_0491.MOV">
            <a:hlinkClick r:id="rId3"/>
          </p:cNvPr>
          <p:cNvPicPr preferRelativeResize="0"/>
          <p:nvPr/>
        </p:nvPicPr>
        <p:blipFill rotWithShape="1">
          <a:blip r:embed="rId4">
            <a:alphaModFix/>
          </a:blip>
          <a:srcRect b="0" l="0" r="0" t="0"/>
          <a:stretch/>
        </p:blipFill>
        <p:spPr>
          <a:xfrm>
            <a:off x="294575" y="188587"/>
            <a:ext cx="8473450" cy="4766326"/>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8" name="Shape 178"/>
        <p:cNvGrpSpPr/>
        <p:nvPr/>
      </p:nvGrpSpPr>
      <p:grpSpPr>
        <a:xfrm>
          <a:off x="0" y="0"/>
          <a:ext cx="0" cy="0"/>
          <a:chOff x="0" y="0"/>
          <a:chExt cx="0" cy="0"/>
        </a:xfrm>
      </p:grpSpPr>
      <p:sp>
        <p:nvSpPr>
          <p:cNvPr id="179" name="Google Shape;179;p29"/>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3200"/>
              <a:buNone/>
            </a:pPr>
            <a:r>
              <a:rPr lang="en-GB"/>
              <a:t>Key Resources for Students</a:t>
            </a:r>
            <a:endParaRPr/>
          </a:p>
        </p:txBody>
      </p:sp>
      <p:sp>
        <p:nvSpPr>
          <p:cNvPr id="180" name="Google Shape;180;p29"/>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rmAutofit fontScale="92500" lnSpcReduction="10000"/>
          </a:bodyPr>
          <a:lstStyle/>
          <a:p>
            <a:pPr indent="0" lvl="0" marL="0" rtl="0" algn="l">
              <a:lnSpc>
                <a:spcPct val="115000"/>
              </a:lnSpc>
              <a:spcBef>
                <a:spcPts val="0"/>
              </a:spcBef>
              <a:spcAft>
                <a:spcPts val="0"/>
              </a:spcAft>
              <a:buSzPct val="149688"/>
              <a:buNone/>
            </a:pPr>
            <a:r>
              <a:rPr b="1" lang="en-GB" sz="1300">
                <a:solidFill>
                  <a:srgbClr val="000000"/>
                </a:solidFill>
                <a:latin typeface="Arial"/>
                <a:ea typeface="Arial"/>
                <a:cs typeface="Arial"/>
                <a:sym typeface="Arial"/>
              </a:rPr>
              <a:t>Braes Maths Blog:</a:t>
            </a:r>
            <a:r>
              <a:rPr lang="en-GB" sz="1300">
                <a:solidFill>
                  <a:srgbClr val="000000"/>
                </a:solidFill>
                <a:latin typeface="Arial"/>
                <a:ea typeface="Arial"/>
                <a:cs typeface="Arial"/>
                <a:sym typeface="Arial"/>
              </a:rPr>
              <a:t> Our department blog has notes, links to videos, and practice questions.</a:t>
            </a:r>
            <a:endParaRPr sz="1300">
              <a:solidFill>
                <a:srgbClr val="000000"/>
              </a:solidFill>
              <a:latin typeface="Arial"/>
              <a:ea typeface="Arial"/>
              <a:cs typeface="Arial"/>
              <a:sym typeface="Arial"/>
            </a:endParaRPr>
          </a:p>
          <a:p>
            <a:pPr indent="0" lvl="0" marL="0" rtl="0" algn="l">
              <a:lnSpc>
                <a:spcPct val="115000"/>
              </a:lnSpc>
              <a:spcBef>
                <a:spcPts val="1200"/>
              </a:spcBef>
              <a:spcAft>
                <a:spcPts val="0"/>
              </a:spcAft>
              <a:buSzPct val="149688"/>
              <a:buNone/>
            </a:pPr>
            <a:r>
              <a:rPr b="1" lang="en-GB" sz="1300">
                <a:solidFill>
                  <a:srgbClr val="000000"/>
                </a:solidFill>
                <a:latin typeface="Arial"/>
                <a:ea typeface="Arial"/>
                <a:cs typeface="Arial"/>
                <a:sym typeface="Arial"/>
              </a:rPr>
              <a:t>SQA Past Papers:</a:t>
            </a:r>
            <a:r>
              <a:rPr lang="en-GB" sz="1300">
                <a:solidFill>
                  <a:srgbClr val="000000"/>
                </a:solidFill>
                <a:latin typeface="Arial"/>
                <a:ea typeface="Arial"/>
                <a:cs typeface="Arial"/>
                <a:sym typeface="Arial"/>
              </a:rPr>
              <a:t> The best way to prepare for an exam is to practise with past papers. They can be found on the SQA website and are a crucial part of the revision process. Topic specific questions can be found on dynamic maths.</a:t>
            </a:r>
            <a:endParaRPr sz="1300">
              <a:solidFill>
                <a:srgbClr val="000000"/>
              </a:solidFill>
              <a:latin typeface="Arial"/>
              <a:ea typeface="Arial"/>
              <a:cs typeface="Arial"/>
              <a:sym typeface="Arial"/>
            </a:endParaRPr>
          </a:p>
          <a:p>
            <a:pPr indent="0" lvl="0" marL="0" rtl="0" algn="l">
              <a:lnSpc>
                <a:spcPct val="115000"/>
              </a:lnSpc>
              <a:spcBef>
                <a:spcPts val="1200"/>
              </a:spcBef>
              <a:spcAft>
                <a:spcPts val="0"/>
              </a:spcAft>
              <a:buSzPct val="149688"/>
              <a:buNone/>
            </a:pPr>
            <a:r>
              <a:rPr b="1" lang="en-GB" sz="1300">
                <a:solidFill>
                  <a:srgbClr val="000000"/>
                </a:solidFill>
                <a:latin typeface="Arial"/>
                <a:ea typeface="Arial"/>
                <a:cs typeface="Arial"/>
                <a:sym typeface="Arial"/>
              </a:rPr>
              <a:t>Homework Haven:</a:t>
            </a:r>
            <a:r>
              <a:rPr lang="en-GB" sz="1300">
                <a:solidFill>
                  <a:srgbClr val="000000"/>
                </a:solidFill>
                <a:latin typeface="Arial"/>
                <a:ea typeface="Arial"/>
                <a:cs typeface="Arial"/>
                <a:sym typeface="Arial"/>
              </a:rPr>
              <a:t> Mr Meikleham runs a drop in on a Monday lunchtime to support pupils</a:t>
            </a:r>
            <a:endParaRPr sz="1300">
              <a:solidFill>
                <a:srgbClr val="000000"/>
              </a:solidFill>
              <a:latin typeface="Arial"/>
              <a:ea typeface="Arial"/>
              <a:cs typeface="Arial"/>
              <a:sym typeface="Arial"/>
            </a:endParaRPr>
          </a:p>
          <a:p>
            <a:pPr indent="0" lvl="0" marL="0" rtl="0" algn="l">
              <a:lnSpc>
                <a:spcPct val="115000"/>
              </a:lnSpc>
              <a:spcBef>
                <a:spcPts val="1200"/>
              </a:spcBef>
              <a:spcAft>
                <a:spcPts val="0"/>
              </a:spcAft>
              <a:buSzPct val="149688"/>
              <a:buNone/>
            </a:pPr>
            <a:r>
              <a:rPr b="1" lang="en-GB" sz="1300">
                <a:solidFill>
                  <a:srgbClr val="000000"/>
                </a:solidFill>
                <a:latin typeface="Arial"/>
                <a:ea typeface="Arial"/>
                <a:cs typeface="Arial"/>
                <a:sym typeface="Arial"/>
              </a:rPr>
              <a:t>Small Group Supports:</a:t>
            </a:r>
            <a:r>
              <a:rPr lang="en-GB" sz="1300">
                <a:solidFill>
                  <a:srgbClr val="000000"/>
                </a:solidFill>
                <a:latin typeface="Arial"/>
                <a:ea typeface="Arial"/>
                <a:cs typeface="Arial"/>
                <a:sym typeface="Arial"/>
              </a:rPr>
              <a:t> Our team of teachers offers additional help sessions throughout the year to focus on tricky topics. These may be topics based or exam technique. Pupils will be made aware of these throughout the year. </a:t>
            </a:r>
            <a:endParaRPr sz="1300">
              <a:solidFill>
                <a:srgbClr val="000000"/>
              </a:solidFill>
              <a:latin typeface="Arial"/>
              <a:ea typeface="Arial"/>
              <a:cs typeface="Arial"/>
              <a:sym typeface="Arial"/>
            </a:endParaRPr>
          </a:p>
          <a:p>
            <a:pPr indent="0" lvl="0" marL="0" rtl="0" algn="l">
              <a:lnSpc>
                <a:spcPct val="115000"/>
              </a:lnSpc>
              <a:spcBef>
                <a:spcPts val="1200"/>
              </a:spcBef>
              <a:spcAft>
                <a:spcPts val="0"/>
              </a:spcAft>
              <a:buSzPct val="149688"/>
              <a:buNone/>
            </a:pPr>
            <a:r>
              <a:rPr b="1" lang="en-GB" sz="1300">
                <a:solidFill>
                  <a:srgbClr val="000000"/>
                </a:solidFill>
                <a:latin typeface="Arial"/>
                <a:ea typeface="Arial"/>
                <a:cs typeface="Arial"/>
                <a:sym typeface="Arial"/>
              </a:rPr>
              <a:t>Larger events:</a:t>
            </a:r>
            <a:r>
              <a:rPr lang="en-GB" sz="1300">
                <a:solidFill>
                  <a:srgbClr val="000000"/>
                </a:solidFill>
                <a:latin typeface="Arial"/>
                <a:ea typeface="Arial"/>
                <a:cs typeface="Arial"/>
                <a:sym typeface="Arial"/>
              </a:rPr>
              <a:t> Braes Maths and English study weekend, Easter School and more to follow…</a:t>
            </a:r>
            <a:endParaRPr sz="1300">
              <a:solidFill>
                <a:srgbClr val="000000"/>
              </a:solidFill>
              <a:latin typeface="Arial"/>
              <a:ea typeface="Arial"/>
              <a:cs typeface="Arial"/>
              <a:sym typeface="Arial"/>
            </a:endParaRPr>
          </a:p>
          <a:p>
            <a:pPr indent="0" lvl="0" marL="0" rtl="0" algn="l">
              <a:lnSpc>
                <a:spcPct val="115000"/>
              </a:lnSpc>
              <a:spcBef>
                <a:spcPts val="1200"/>
              </a:spcBef>
              <a:spcAft>
                <a:spcPts val="0"/>
              </a:spcAft>
              <a:buSzPct val="149688"/>
              <a:buNone/>
            </a:pPr>
            <a:r>
              <a:rPr b="1" lang="en-GB" sz="1300">
                <a:solidFill>
                  <a:srgbClr val="000000"/>
                </a:solidFill>
                <a:latin typeface="Arial"/>
                <a:ea typeface="Arial"/>
                <a:cs typeface="Arial"/>
                <a:sym typeface="Arial"/>
              </a:rPr>
              <a:t>Online Platforms:</a:t>
            </a:r>
            <a:r>
              <a:rPr lang="en-GB" sz="1300">
                <a:solidFill>
                  <a:srgbClr val="000000"/>
                </a:solidFill>
                <a:latin typeface="Arial"/>
                <a:ea typeface="Arial"/>
                <a:cs typeface="Arial"/>
                <a:sym typeface="Arial"/>
              </a:rPr>
              <a:t> Encourage your child to use platforms like </a:t>
            </a:r>
            <a:r>
              <a:rPr b="1" lang="en-GB" sz="1300">
                <a:solidFill>
                  <a:srgbClr val="000000"/>
                </a:solidFill>
                <a:latin typeface="Arial"/>
                <a:ea typeface="Arial"/>
                <a:cs typeface="Arial"/>
                <a:sym typeface="Arial"/>
              </a:rPr>
              <a:t>Achieve</a:t>
            </a:r>
            <a:r>
              <a:rPr lang="en-GB" sz="1300">
                <a:solidFill>
                  <a:srgbClr val="000000"/>
                </a:solidFill>
                <a:latin typeface="Arial"/>
                <a:ea typeface="Arial"/>
                <a:cs typeface="Arial"/>
                <a:sym typeface="Arial"/>
              </a:rPr>
              <a:t> or </a:t>
            </a:r>
            <a:r>
              <a:rPr b="1" lang="en-GB" sz="1300">
                <a:solidFill>
                  <a:srgbClr val="000000"/>
                </a:solidFill>
                <a:latin typeface="Arial"/>
                <a:ea typeface="Arial"/>
                <a:cs typeface="Arial"/>
                <a:sym typeface="Arial"/>
              </a:rPr>
              <a:t>Dynamic Maths</a:t>
            </a:r>
            <a:r>
              <a:rPr lang="en-GB" sz="1300">
                <a:solidFill>
                  <a:srgbClr val="000000"/>
                </a:solidFill>
                <a:latin typeface="Arial"/>
                <a:ea typeface="Arial"/>
                <a:cs typeface="Arial"/>
                <a:sym typeface="Arial"/>
              </a:rPr>
              <a:t> which provide excellent practice questions and video tutorials.</a:t>
            </a:r>
            <a:endParaRPr sz="1300">
              <a:solidFill>
                <a:srgbClr val="000000"/>
              </a:solidFill>
              <a:latin typeface="Arial"/>
              <a:ea typeface="Arial"/>
              <a:cs typeface="Arial"/>
              <a:sym typeface="Arial"/>
            </a:endParaRPr>
          </a:p>
          <a:p>
            <a:pPr indent="0" lvl="0" marL="0" rtl="0" algn="l">
              <a:lnSpc>
                <a:spcPct val="115000"/>
              </a:lnSpc>
              <a:spcBef>
                <a:spcPts val="1200"/>
              </a:spcBef>
              <a:spcAft>
                <a:spcPts val="1200"/>
              </a:spcAft>
              <a:buSzPct val="176904"/>
              <a:buNone/>
            </a:pPr>
            <a:r>
              <a:t/>
            </a:r>
            <a:endParaRPr sz="1100">
              <a:solidFill>
                <a:srgbClr val="000000"/>
              </a:solidFill>
              <a:latin typeface="Arial"/>
              <a:ea typeface="Arial"/>
              <a:cs typeface="Arial"/>
              <a:sym typeface="Arial"/>
            </a:endParaRPr>
          </a:p>
        </p:txBody>
      </p:sp>
      <p:pic>
        <p:nvPicPr>
          <p:cNvPr id="181" name="Google Shape;181;p29" title="File_000.png"/>
          <p:cNvPicPr preferRelativeResize="0"/>
          <p:nvPr/>
        </p:nvPicPr>
        <p:blipFill rotWithShape="1">
          <a:blip r:embed="rId3">
            <a:alphaModFix/>
          </a:blip>
          <a:srcRect b="0" l="0" r="0" t="0"/>
          <a:stretch/>
        </p:blipFill>
        <p:spPr>
          <a:xfrm>
            <a:off x="7862392" y="249167"/>
            <a:ext cx="961250" cy="115277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0">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30"/>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3200"/>
              <a:buNone/>
            </a:pPr>
            <a:r>
              <a:rPr lang="en-GB"/>
              <a:t>The Braes RAP: Achieving in Mathematics</a:t>
            </a:r>
            <a:endParaRPr/>
          </a:p>
        </p:txBody>
      </p:sp>
      <p:sp>
        <p:nvSpPr>
          <p:cNvPr id="187" name="Google Shape;187;p30"/>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rmAutofit fontScale="62500" lnSpcReduction="20000"/>
          </a:bodyPr>
          <a:lstStyle/>
          <a:p>
            <a:pPr indent="0" lvl="0" marL="0" rtl="0" algn="l">
              <a:lnSpc>
                <a:spcPct val="115000"/>
              </a:lnSpc>
              <a:spcBef>
                <a:spcPts val="1200"/>
              </a:spcBef>
              <a:spcAft>
                <a:spcPts val="0"/>
              </a:spcAft>
              <a:buSzPct val="88371"/>
              <a:buNone/>
            </a:pPr>
            <a:r>
              <a:rPr b="1" lang="en-GB" sz="3259">
                <a:solidFill>
                  <a:srgbClr val="000000"/>
                </a:solidFill>
                <a:latin typeface="Arial"/>
                <a:ea typeface="Arial"/>
                <a:cs typeface="Arial"/>
                <a:sym typeface="Arial"/>
              </a:rPr>
              <a:t>Rigour</a:t>
            </a:r>
            <a:endParaRPr b="1" sz="3259">
              <a:solidFill>
                <a:srgbClr val="000000"/>
              </a:solidFill>
              <a:latin typeface="Arial"/>
              <a:ea typeface="Arial"/>
              <a:cs typeface="Arial"/>
              <a:sym typeface="Arial"/>
            </a:endParaRPr>
          </a:p>
          <a:p>
            <a:pPr indent="-332418" lvl="0" marL="457200" rtl="0" algn="l">
              <a:lnSpc>
                <a:spcPct val="115000"/>
              </a:lnSpc>
              <a:spcBef>
                <a:spcPts val="1200"/>
              </a:spcBef>
              <a:spcAft>
                <a:spcPts val="0"/>
              </a:spcAft>
              <a:buClr>
                <a:srgbClr val="000000"/>
              </a:buClr>
              <a:buSzPct val="100000"/>
              <a:buFont typeface="Arial"/>
              <a:buChar char="●"/>
            </a:pPr>
            <a:r>
              <a:rPr b="1" lang="en-GB" sz="2971">
                <a:solidFill>
                  <a:srgbClr val="000000"/>
                </a:solidFill>
                <a:latin typeface="Arial"/>
                <a:ea typeface="Arial"/>
                <a:cs typeface="Arial"/>
                <a:sym typeface="Arial"/>
              </a:rPr>
              <a:t>It's not about being a genius; it's about being accurate.</a:t>
            </a:r>
            <a:endParaRPr b="1" sz="2971">
              <a:solidFill>
                <a:srgbClr val="000000"/>
              </a:solidFill>
              <a:latin typeface="Arial"/>
              <a:ea typeface="Arial"/>
              <a:cs typeface="Arial"/>
              <a:sym typeface="Arial"/>
            </a:endParaRPr>
          </a:p>
          <a:p>
            <a:pPr indent="-332418" lvl="0" marL="457200" rtl="0" algn="l">
              <a:lnSpc>
                <a:spcPct val="115000"/>
              </a:lnSpc>
              <a:spcBef>
                <a:spcPts val="0"/>
              </a:spcBef>
              <a:spcAft>
                <a:spcPts val="0"/>
              </a:spcAft>
              <a:buClr>
                <a:srgbClr val="000000"/>
              </a:buClr>
              <a:buSzPct val="100000"/>
              <a:buFont typeface="Arial"/>
              <a:buChar char="●"/>
            </a:pPr>
            <a:r>
              <a:rPr b="1" lang="en-GB" sz="2971">
                <a:solidFill>
                  <a:srgbClr val="000000"/>
                </a:solidFill>
                <a:latin typeface="Arial"/>
                <a:ea typeface="Arial"/>
                <a:cs typeface="Arial"/>
                <a:sym typeface="Arial"/>
              </a:rPr>
              <a:t>What it means:</a:t>
            </a:r>
            <a:r>
              <a:rPr lang="en-GB" sz="2971">
                <a:solidFill>
                  <a:srgbClr val="000000"/>
                </a:solidFill>
                <a:latin typeface="Arial"/>
                <a:ea typeface="Arial"/>
                <a:cs typeface="Arial"/>
                <a:sym typeface="Arial"/>
              </a:rPr>
              <a:t> Paying close attention to detail, showing all working, and checking answers carefully. It means knowing that a small sign error can change the entire outcome of a problem.</a:t>
            </a:r>
            <a:endParaRPr sz="2971">
              <a:solidFill>
                <a:srgbClr val="000000"/>
              </a:solidFill>
              <a:latin typeface="Arial"/>
              <a:ea typeface="Arial"/>
              <a:cs typeface="Arial"/>
              <a:sym typeface="Arial"/>
            </a:endParaRPr>
          </a:p>
          <a:p>
            <a:pPr indent="-332418" lvl="0" marL="457200" rtl="0" algn="l">
              <a:lnSpc>
                <a:spcPct val="115000"/>
              </a:lnSpc>
              <a:spcBef>
                <a:spcPts val="0"/>
              </a:spcBef>
              <a:spcAft>
                <a:spcPts val="0"/>
              </a:spcAft>
              <a:buClr>
                <a:srgbClr val="000000"/>
              </a:buClr>
              <a:buSzPct val="100000"/>
              <a:buFont typeface="Arial"/>
              <a:buChar char="●"/>
            </a:pPr>
            <a:r>
              <a:rPr b="1" lang="en-GB" sz="2971">
                <a:solidFill>
                  <a:srgbClr val="000000"/>
                </a:solidFill>
                <a:latin typeface="Arial"/>
                <a:ea typeface="Arial"/>
                <a:cs typeface="Arial"/>
                <a:sym typeface="Arial"/>
              </a:rPr>
              <a:t>How to apply it:</a:t>
            </a:r>
            <a:r>
              <a:rPr lang="en-GB" sz="2971">
                <a:solidFill>
                  <a:srgbClr val="000000"/>
                </a:solidFill>
                <a:latin typeface="Arial"/>
                <a:ea typeface="Arial"/>
                <a:cs typeface="Arial"/>
                <a:sym typeface="Arial"/>
              </a:rPr>
              <a:t> Encourage your child to double-check their work. Have them try to solve a problem a second time, maybe in a different way, to make sure their answer is consistent.</a:t>
            </a:r>
            <a:endParaRPr sz="2971">
              <a:solidFill>
                <a:srgbClr val="000000"/>
              </a:solidFill>
              <a:latin typeface="Arial"/>
              <a:ea typeface="Arial"/>
              <a:cs typeface="Arial"/>
              <a:sym typeface="Arial"/>
            </a:endParaRPr>
          </a:p>
          <a:p>
            <a:pPr indent="0" lvl="0" marL="0" rtl="0" algn="l">
              <a:lnSpc>
                <a:spcPct val="115000"/>
              </a:lnSpc>
              <a:spcBef>
                <a:spcPts val="1200"/>
              </a:spcBef>
              <a:spcAft>
                <a:spcPts val="1200"/>
              </a:spcAft>
              <a:buSzPct val="160000"/>
              <a:buNone/>
            </a:pPr>
            <a:r>
              <a:t/>
            </a:r>
            <a:endParaRPr/>
          </a:p>
        </p:txBody>
      </p:sp>
      <p:pic>
        <p:nvPicPr>
          <p:cNvPr id="188" name="Google Shape;188;p30" title="File_000.png"/>
          <p:cNvPicPr preferRelativeResize="0"/>
          <p:nvPr/>
        </p:nvPicPr>
        <p:blipFill rotWithShape="1">
          <a:blip r:embed="rId3">
            <a:alphaModFix/>
          </a:blip>
          <a:srcRect b="0" l="0" r="0" t="0"/>
          <a:stretch/>
        </p:blipFill>
        <p:spPr>
          <a:xfrm>
            <a:off x="8183495" y="249172"/>
            <a:ext cx="640152" cy="767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7">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7">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7">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7">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87">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2" name="Shape 192"/>
        <p:cNvGrpSpPr/>
        <p:nvPr/>
      </p:nvGrpSpPr>
      <p:grpSpPr>
        <a:xfrm>
          <a:off x="0" y="0"/>
          <a:ext cx="0" cy="0"/>
          <a:chOff x="0" y="0"/>
          <a:chExt cx="0" cy="0"/>
        </a:xfrm>
      </p:grpSpPr>
      <p:sp>
        <p:nvSpPr>
          <p:cNvPr id="193" name="Google Shape;193;p31"/>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3200"/>
              <a:buNone/>
            </a:pPr>
            <a:r>
              <a:rPr lang="en-GB"/>
              <a:t>The Braes RAP: Achieving in Mathematics</a:t>
            </a:r>
            <a:endParaRPr/>
          </a:p>
        </p:txBody>
      </p:sp>
      <p:sp>
        <p:nvSpPr>
          <p:cNvPr id="194" name="Google Shape;194;p31"/>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1200"/>
              </a:spcBef>
              <a:spcAft>
                <a:spcPts val="0"/>
              </a:spcAft>
              <a:buSzPts val="1800"/>
              <a:buNone/>
            </a:pPr>
            <a:r>
              <a:rPr b="1" lang="en-GB" sz="1600">
                <a:solidFill>
                  <a:srgbClr val="000000"/>
                </a:solidFill>
                <a:latin typeface="Arial"/>
                <a:ea typeface="Arial"/>
                <a:cs typeface="Arial"/>
                <a:sym typeface="Arial"/>
              </a:rPr>
              <a:t>Aspiration</a:t>
            </a:r>
            <a:endParaRPr b="1" sz="1600">
              <a:solidFill>
                <a:srgbClr val="000000"/>
              </a:solidFill>
              <a:latin typeface="Arial"/>
              <a:ea typeface="Arial"/>
              <a:cs typeface="Arial"/>
              <a:sym typeface="Arial"/>
            </a:endParaRPr>
          </a:p>
          <a:p>
            <a:pPr indent="-330200" lvl="0" marL="457200" rtl="0" algn="l">
              <a:lnSpc>
                <a:spcPct val="115000"/>
              </a:lnSpc>
              <a:spcBef>
                <a:spcPts val="1200"/>
              </a:spcBef>
              <a:spcAft>
                <a:spcPts val="0"/>
              </a:spcAft>
              <a:buClr>
                <a:srgbClr val="000000"/>
              </a:buClr>
              <a:buSzPts val="1600"/>
              <a:buFont typeface="Arial"/>
              <a:buChar char="●"/>
            </a:pPr>
            <a:r>
              <a:rPr b="1" lang="en-GB" sz="1600">
                <a:solidFill>
                  <a:srgbClr val="000000"/>
                </a:solidFill>
                <a:latin typeface="Arial"/>
                <a:ea typeface="Arial"/>
                <a:cs typeface="Arial"/>
                <a:sym typeface="Arial"/>
              </a:rPr>
              <a:t>It's about aiming high.</a:t>
            </a:r>
            <a:endParaRPr b="1" sz="1600">
              <a:solidFill>
                <a:srgbClr val="000000"/>
              </a:solidFill>
              <a:latin typeface="Arial"/>
              <a:ea typeface="Arial"/>
              <a:cs typeface="Arial"/>
              <a:sym typeface="Arial"/>
            </a:endParaRPr>
          </a:p>
          <a:p>
            <a:pPr indent="-330200" lvl="0" marL="457200" rtl="0" algn="l">
              <a:lnSpc>
                <a:spcPct val="115000"/>
              </a:lnSpc>
              <a:spcBef>
                <a:spcPts val="0"/>
              </a:spcBef>
              <a:spcAft>
                <a:spcPts val="0"/>
              </a:spcAft>
              <a:buClr>
                <a:srgbClr val="000000"/>
              </a:buClr>
              <a:buSzPts val="1600"/>
              <a:buFont typeface="Arial"/>
              <a:buChar char="●"/>
            </a:pPr>
            <a:r>
              <a:rPr b="1" lang="en-GB" sz="1600">
                <a:solidFill>
                  <a:srgbClr val="000000"/>
                </a:solidFill>
                <a:latin typeface="Arial"/>
                <a:ea typeface="Arial"/>
                <a:cs typeface="Arial"/>
                <a:sym typeface="Arial"/>
              </a:rPr>
              <a:t>What it means:</a:t>
            </a:r>
            <a:r>
              <a:rPr lang="en-GB" sz="1600">
                <a:solidFill>
                  <a:srgbClr val="000000"/>
                </a:solidFill>
                <a:latin typeface="Arial"/>
                <a:ea typeface="Arial"/>
                <a:cs typeface="Arial"/>
                <a:sym typeface="Arial"/>
              </a:rPr>
              <a:t> Having a belief that they can achieve the best possible result. It means not settling for a pass when they are capable of a Grade A or B.</a:t>
            </a:r>
            <a:endParaRPr sz="1600">
              <a:solidFill>
                <a:srgbClr val="000000"/>
              </a:solidFill>
              <a:latin typeface="Arial"/>
              <a:ea typeface="Arial"/>
              <a:cs typeface="Arial"/>
              <a:sym typeface="Arial"/>
            </a:endParaRPr>
          </a:p>
          <a:p>
            <a:pPr indent="-330200" lvl="0" marL="457200" rtl="0" algn="l">
              <a:lnSpc>
                <a:spcPct val="115000"/>
              </a:lnSpc>
              <a:spcBef>
                <a:spcPts val="0"/>
              </a:spcBef>
              <a:spcAft>
                <a:spcPts val="0"/>
              </a:spcAft>
              <a:buClr>
                <a:srgbClr val="000000"/>
              </a:buClr>
              <a:buSzPts val="1600"/>
              <a:buFont typeface="Arial"/>
              <a:buChar char="●"/>
            </a:pPr>
            <a:r>
              <a:rPr b="1" lang="en-GB" sz="1600">
                <a:solidFill>
                  <a:srgbClr val="000000"/>
                </a:solidFill>
                <a:latin typeface="Arial"/>
                <a:ea typeface="Arial"/>
                <a:cs typeface="Arial"/>
                <a:sym typeface="Arial"/>
              </a:rPr>
              <a:t>How to apply it:</a:t>
            </a:r>
            <a:r>
              <a:rPr lang="en-GB" sz="1600">
                <a:solidFill>
                  <a:srgbClr val="000000"/>
                </a:solidFill>
                <a:latin typeface="Arial"/>
                <a:ea typeface="Arial"/>
                <a:cs typeface="Arial"/>
                <a:sym typeface="Arial"/>
              </a:rPr>
              <a:t> Talk to them about their goals and help them set small, achievable targets. Remind them that every time they overcome a difficult problem, they are one step closer to their goal.</a:t>
            </a:r>
            <a:endParaRPr b="1" sz="3759">
              <a:solidFill>
                <a:srgbClr val="000000"/>
              </a:solidFill>
              <a:latin typeface="Arial"/>
              <a:ea typeface="Arial"/>
              <a:cs typeface="Arial"/>
              <a:sym typeface="Arial"/>
            </a:endParaRPr>
          </a:p>
          <a:p>
            <a:pPr indent="0" lvl="0" marL="0" rtl="0" algn="l">
              <a:lnSpc>
                <a:spcPct val="115000"/>
              </a:lnSpc>
              <a:spcBef>
                <a:spcPts val="1200"/>
              </a:spcBef>
              <a:spcAft>
                <a:spcPts val="1200"/>
              </a:spcAft>
              <a:buSzPts val="1800"/>
              <a:buNone/>
            </a:pPr>
            <a:r>
              <a:t/>
            </a:r>
            <a:endParaRPr/>
          </a:p>
        </p:txBody>
      </p:sp>
      <p:pic>
        <p:nvPicPr>
          <p:cNvPr id="195" name="Google Shape;195;p31" title="File_000.png"/>
          <p:cNvPicPr preferRelativeResize="0"/>
          <p:nvPr/>
        </p:nvPicPr>
        <p:blipFill rotWithShape="1">
          <a:blip r:embed="rId3">
            <a:alphaModFix/>
          </a:blip>
          <a:srcRect b="0" l="0" r="0" t="0"/>
          <a:stretch/>
        </p:blipFill>
        <p:spPr>
          <a:xfrm>
            <a:off x="8183495" y="249172"/>
            <a:ext cx="640152" cy="767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4">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94">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9" name="Shape 199"/>
        <p:cNvGrpSpPr/>
        <p:nvPr/>
      </p:nvGrpSpPr>
      <p:grpSpPr>
        <a:xfrm>
          <a:off x="0" y="0"/>
          <a:ext cx="0" cy="0"/>
          <a:chOff x="0" y="0"/>
          <a:chExt cx="0" cy="0"/>
        </a:xfrm>
      </p:grpSpPr>
      <p:sp>
        <p:nvSpPr>
          <p:cNvPr id="200" name="Google Shape;200;p32"/>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3200"/>
              <a:buNone/>
            </a:pPr>
            <a:r>
              <a:rPr lang="en-GB"/>
              <a:t>The Braes RAP: Achieving in Mathematics</a:t>
            </a:r>
            <a:endParaRPr/>
          </a:p>
        </p:txBody>
      </p:sp>
      <p:sp>
        <p:nvSpPr>
          <p:cNvPr id="201" name="Google Shape;201;p32"/>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rmAutofit/>
          </a:bodyPr>
          <a:lstStyle/>
          <a:p>
            <a:pPr indent="0" lvl="0" marL="0" rtl="0" algn="l">
              <a:lnSpc>
                <a:spcPct val="115000"/>
              </a:lnSpc>
              <a:spcBef>
                <a:spcPts val="1200"/>
              </a:spcBef>
              <a:spcAft>
                <a:spcPts val="0"/>
              </a:spcAft>
              <a:buSzPts val="1800"/>
              <a:buNone/>
            </a:pPr>
            <a:r>
              <a:rPr b="1" lang="en-GB" sz="1500">
                <a:solidFill>
                  <a:srgbClr val="000000"/>
                </a:solidFill>
                <a:latin typeface="Arial"/>
                <a:ea typeface="Arial"/>
                <a:cs typeface="Arial"/>
                <a:sym typeface="Arial"/>
              </a:rPr>
              <a:t>Perseverance</a:t>
            </a:r>
            <a:endParaRPr b="1" sz="1500">
              <a:solidFill>
                <a:srgbClr val="000000"/>
              </a:solidFill>
              <a:latin typeface="Arial"/>
              <a:ea typeface="Arial"/>
              <a:cs typeface="Arial"/>
              <a:sym typeface="Arial"/>
            </a:endParaRPr>
          </a:p>
          <a:p>
            <a:pPr indent="-323850" lvl="0" marL="457200" rtl="0" algn="l">
              <a:lnSpc>
                <a:spcPct val="115000"/>
              </a:lnSpc>
              <a:spcBef>
                <a:spcPts val="1200"/>
              </a:spcBef>
              <a:spcAft>
                <a:spcPts val="0"/>
              </a:spcAft>
              <a:buClr>
                <a:srgbClr val="000000"/>
              </a:buClr>
              <a:buSzPts val="1500"/>
              <a:buFont typeface="Arial"/>
              <a:buChar char="●"/>
            </a:pPr>
            <a:r>
              <a:rPr b="1" lang="en-GB" sz="1500">
                <a:solidFill>
                  <a:srgbClr val="000000"/>
                </a:solidFill>
                <a:latin typeface="Arial"/>
                <a:ea typeface="Arial"/>
                <a:cs typeface="Arial"/>
                <a:sym typeface="Arial"/>
              </a:rPr>
              <a:t>It's about not giving up when the going gets tough.</a:t>
            </a:r>
            <a:endParaRPr b="1" sz="1500">
              <a:solidFill>
                <a:srgbClr val="000000"/>
              </a:solidFill>
              <a:latin typeface="Arial"/>
              <a:ea typeface="Arial"/>
              <a:cs typeface="Arial"/>
              <a:sym typeface="Arial"/>
            </a:endParaRPr>
          </a:p>
          <a:p>
            <a:pPr indent="-323850" lvl="0" marL="457200" rtl="0" algn="l">
              <a:lnSpc>
                <a:spcPct val="115000"/>
              </a:lnSpc>
              <a:spcBef>
                <a:spcPts val="0"/>
              </a:spcBef>
              <a:spcAft>
                <a:spcPts val="0"/>
              </a:spcAft>
              <a:buClr>
                <a:srgbClr val="000000"/>
              </a:buClr>
              <a:buSzPts val="1500"/>
              <a:buFont typeface="Arial"/>
              <a:buChar char="●"/>
            </a:pPr>
            <a:r>
              <a:rPr b="1" lang="en-GB" sz="1500">
                <a:solidFill>
                  <a:srgbClr val="000000"/>
                </a:solidFill>
                <a:latin typeface="Arial"/>
                <a:ea typeface="Arial"/>
                <a:cs typeface="Arial"/>
                <a:sym typeface="Arial"/>
              </a:rPr>
              <a:t>What it means:</a:t>
            </a:r>
            <a:r>
              <a:rPr lang="en-GB" sz="1500">
                <a:solidFill>
                  <a:srgbClr val="000000"/>
                </a:solidFill>
                <a:latin typeface="Arial"/>
                <a:ea typeface="Arial"/>
                <a:cs typeface="Arial"/>
                <a:sym typeface="Arial"/>
              </a:rPr>
              <a:t> Knowing that success in maths comes from practice, not from a single moment of inspiration. It’s about being resilient when a problem feels too hard and trying a different approach.</a:t>
            </a:r>
            <a:endParaRPr sz="1500">
              <a:solidFill>
                <a:srgbClr val="000000"/>
              </a:solidFill>
              <a:latin typeface="Arial"/>
              <a:ea typeface="Arial"/>
              <a:cs typeface="Arial"/>
              <a:sym typeface="Arial"/>
            </a:endParaRPr>
          </a:p>
          <a:p>
            <a:pPr indent="-323850" lvl="0" marL="457200" rtl="0" algn="l">
              <a:lnSpc>
                <a:spcPct val="115000"/>
              </a:lnSpc>
              <a:spcBef>
                <a:spcPts val="0"/>
              </a:spcBef>
              <a:spcAft>
                <a:spcPts val="0"/>
              </a:spcAft>
              <a:buClr>
                <a:srgbClr val="000000"/>
              </a:buClr>
              <a:buSzPts val="1500"/>
              <a:buFont typeface="Arial"/>
              <a:buChar char="●"/>
            </a:pPr>
            <a:r>
              <a:rPr b="1" lang="en-GB" sz="1500">
                <a:solidFill>
                  <a:srgbClr val="000000"/>
                </a:solidFill>
                <a:latin typeface="Arial"/>
                <a:ea typeface="Arial"/>
                <a:cs typeface="Arial"/>
                <a:sym typeface="Arial"/>
              </a:rPr>
              <a:t>How to apply it:</a:t>
            </a:r>
            <a:r>
              <a:rPr lang="en-GB" sz="1500">
                <a:solidFill>
                  <a:srgbClr val="000000"/>
                </a:solidFill>
                <a:latin typeface="Arial"/>
                <a:ea typeface="Arial"/>
                <a:cs typeface="Arial"/>
                <a:sym typeface="Arial"/>
              </a:rPr>
              <a:t> When they're frustrated, tell them a story about a time you struggled with something and eventually succeeded. Remind them that every expert was once a beginner. The path to success in maths is never a straight line.</a:t>
            </a:r>
            <a:endParaRPr b="1" sz="2000">
              <a:solidFill>
                <a:srgbClr val="000000"/>
              </a:solidFill>
              <a:latin typeface="Arial"/>
              <a:ea typeface="Arial"/>
              <a:cs typeface="Arial"/>
              <a:sym typeface="Arial"/>
            </a:endParaRPr>
          </a:p>
          <a:p>
            <a:pPr indent="0" lvl="0" marL="0" rtl="0" algn="l">
              <a:lnSpc>
                <a:spcPct val="115000"/>
              </a:lnSpc>
              <a:spcBef>
                <a:spcPts val="1200"/>
              </a:spcBef>
              <a:spcAft>
                <a:spcPts val="1200"/>
              </a:spcAft>
              <a:buSzPts val="1800"/>
              <a:buNone/>
            </a:pPr>
            <a:r>
              <a:t/>
            </a:r>
            <a:endParaRPr/>
          </a:p>
        </p:txBody>
      </p:sp>
      <p:pic>
        <p:nvPicPr>
          <p:cNvPr id="202" name="Google Shape;202;p32" title="File_000.png"/>
          <p:cNvPicPr preferRelativeResize="0"/>
          <p:nvPr/>
        </p:nvPicPr>
        <p:blipFill rotWithShape="1">
          <a:blip r:embed="rId3">
            <a:alphaModFix/>
          </a:blip>
          <a:srcRect b="0" l="0" r="0" t="0"/>
          <a:stretch/>
        </p:blipFill>
        <p:spPr>
          <a:xfrm>
            <a:off x="8183495" y="249172"/>
            <a:ext cx="640152" cy="7677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01">
                                            <p:txEl>
                                              <p:pRg end="4" st="4"/>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6" name="Shape 206"/>
        <p:cNvGrpSpPr/>
        <p:nvPr/>
      </p:nvGrpSpPr>
      <p:grpSpPr>
        <a:xfrm>
          <a:off x="0" y="0"/>
          <a:ext cx="0" cy="0"/>
          <a:chOff x="0" y="0"/>
          <a:chExt cx="0" cy="0"/>
        </a:xfrm>
      </p:grpSpPr>
      <p:sp>
        <p:nvSpPr>
          <p:cNvPr id="207" name="Google Shape;207;p33"/>
          <p:cNvSpPr txBox="1"/>
          <p:nvPr>
            <p:ph type="title"/>
          </p:nvPr>
        </p:nvSpPr>
        <p:spPr>
          <a:xfrm>
            <a:off x="471900" y="738725"/>
            <a:ext cx="8222100" cy="767700"/>
          </a:xfrm>
          <a:prstGeom prst="rect">
            <a:avLst/>
          </a:prstGeom>
          <a:noFill/>
          <a:ln>
            <a:noFill/>
          </a:ln>
        </p:spPr>
        <p:txBody>
          <a:bodyPr anchorCtr="0" anchor="b" bIns="91425" lIns="91425" spcFirstLastPara="1" rIns="91425" wrap="square" tIns="91425">
            <a:normAutofit/>
          </a:bodyPr>
          <a:lstStyle/>
          <a:p>
            <a:pPr indent="0" lvl="0" marL="0" rtl="0" algn="l">
              <a:lnSpc>
                <a:spcPct val="100000"/>
              </a:lnSpc>
              <a:spcBef>
                <a:spcPts val="0"/>
              </a:spcBef>
              <a:spcAft>
                <a:spcPts val="0"/>
              </a:spcAft>
              <a:buSzPts val="3200"/>
              <a:buNone/>
            </a:pPr>
            <a:r>
              <a:rPr lang="en-GB"/>
              <a:t>Thank You</a:t>
            </a:r>
            <a:endParaRPr/>
          </a:p>
        </p:txBody>
      </p:sp>
      <p:sp>
        <p:nvSpPr>
          <p:cNvPr id="208" name="Google Shape;208;p33"/>
          <p:cNvSpPr txBox="1"/>
          <p:nvPr>
            <p:ph idx="1" type="body"/>
          </p:nvPr>
        </p:nvSpPr>
        <p:spPr>
          <a:xfrm>
            <a:off x="471900" y="1919075"/>
            <a:ext cx="8222100" cy="2710200"/>
          </a:xfrm>
          <a:prstGeom prst="rect">
            <a:avLst/>
          </a:prstGeom>
          <a:noFill/>
          <a:ln>
            <a:noFill/>
          </a:ln>
        </p:spPr>
        <p:txBody>
          <a:bodyPr anchorCtr="0" anchor="t" bIns="91425" lIns="91425" spcFirstLastPara="1" rIns="91425" wrap="square" tIns="91425">
            <a:normAutofit fontScale="85000" lnSpcReduction="20000"/>
          </a:bodyPr>
          <a:lstStyle/>
          <a:p>
            <a:pPr indent="0" lvl="0" marL="0" rtl="0" algn="ctr">
              <a:lnSpc>
                <a:spcPct val="115000"/>
              </a:lnSpc>
              <a:spcBef>
                <a:spcPts val="0"/>
              </a:spcBef>
              <a:spcAft>
                <a:spcPts val="0"/>
              </a:spcAft>
              <a:buSzPct val="117647"/>
              <a:buNone/>
            </a:pPr>
            <a:r>
              <a:rPr lang="en-GB"/>
              <a:t>Thank you again for joining us this evening. </a:t>
            </a:r>
            <a:endParaRPr/>
          </a:p>
          <a:p>
            <a:pPr indent="0" lvl="0" marL="0" rtl="0" algn="ctr">
              <a:lnSpc>
                <a:spcPct val="115000"/>
              </a:lnSpc>
              <a:spcBef>
                <a:spcPts val="1200"/>
              </a:spcBef>
              <a:spcAft>
                <a:spcPts val="0"/>
              </a:spcAft>
              <a:buSzPct val="117647"/>
              <a:buNone/>
            </a:pPr>
            <a:r>
              <a:rPr lang="en-GB"/>
              <a:t>Your support is invaluable. </a:t>
            </a:r>
            <a:endParaRPr/>
          </a:p>
          <a:p>
            <a:pPr indent="0" lvl="0" marL="0" rtl="0" algn="ctr">
              <a:lnSpc>
                <a:spcPct val="115000"/>
              </a:lnSpc>
              <a:spcBef>
                <a:spcPts val="1200"/>
              </a:spcBef>
              <a:spcAft>
                <a:spcPts val="0"/>
              </a:spcAft>
              <a:buSzPct val="117647"/>
              <a:buNone/>
            </a:pPr>
            <a:r>
              <a:rPr lang="en-GB"/>
              <a:t>Please don't hesitate to get in touch with your child's teacher if you have any questions or concerns. </a:t>
            </a:r>
            <a:endParaRPr/>
          </a:p>
          <a:p>
            <a:pPr indent="0" lvl="0" marL="0" rtl="0" algn="ctr">
              <a:lnSpc>
                <a:spcPct val="115000"/>
              </a:lnSpc>
              <a:spcBef>
                <a:spcPts val="1200"/>
              </a:spcBef>
              <a:spcAft>
                <a:spcPts val="0"/>
              </a:spcAft>
              <a:buSzPct val="117647"/>
              <a:buNone/>
            </a:pPr>
            <a:r>
              <a:rPr lang="en-GB"/>
              <a:t>Working together, we can ensure every student has the best possible chance to succeed.</a:t>
            </a:r>
            <a:endParaRPr/>
          </a:p>
          <a:p>
            <a:pPr indent="0" lvl="0" marL="0" rtl="0" algn="r">
              <a:lnSpc>
                <a:spcPct val="115000"/>
              </a:lnSpc>
              <a:spcBef>
                <a:spcPts val="1200"/>
              </a:spcBef>
              <a:spcAft>
                <a:spcPts val="0"/>
              </a:spcAft>
              <a:buSzPct val="117647"/>
              <a:buNone/>
            </a:pPr>
            <a:r>
              <a:rPr lang="en-GB" u="sng">
                <a:solidFill>
                  <a:schemeClr val="hlink"/>
                </a:solidFill>
                <a:hlinkClick r:id="rId3"/>
              </a:rPr>
              <a:t>leanne.simpson@education.falkirk.sch.uk</a:t>
            </a:r>
            <a:endParaRPr u="sng">
              <a:solidFill>
                <a:schemeClr val="dk1"/>
              </a:solidFill>
            </a:endParaRPr>
          </a:p>
          <a:p>
            <a:pPr indent="0" lvl="0" marL="0" rtl="0" algn="r">
              <a:lnSpc>
                <a:spcPct val="115000"/>
              </a:lnSpc>
              <a:spcBef>
                <a:spcPts val="1200"/>
              </a:spcBef>
              <a:spcAft>
                <a:spcPts val="1200"/>
              </a:spcAft>
              <a:buSzPct val="117647"/>
              <a:buNone/>
            </a:pPr>
            <a:r>
              <a:rPr lang="en-GB" u="sng">
                <a:solidFill>
                  <a:schemeClr val="dk1"/>
                </a:solidFill>
              </a:rPr>
              <a:t>claire.haggon@education.falkirk.sch.uk</a:t>
            </a:r>
            <a:endParaRPr u="sng">
              <a:solidFill>
                <a:schemeClr val="dk1"/>
              </a:solidFill>
            </a:endParaRPr>
          </a:p>
        </p:txBody>
      </p:sp>
      <p:pic>
        <p:nvPicPr>
          <p:cNvPr id="209" name="Google Shape;209;p33" title="File_000.png"/>
          <p:cNvPicPr preferRelativeResize="0"/>
          <p:nvPr/>
        </p:nvPicPr>
        <p:blipFill rotWithShape="1">
          <a:blip r:embed="rId4">
            <a:alphaModFix/>
          </a:blip>
          <a:srcRect b="0" l="0" r="0" t="0"/>
          <a:stretch/>
        </p:blipFill>
        <p:spPr>
          <a:xfrm>
            <a:off x="7862392" y="249167"/>
            <a:ext cx="961250" cy="1152775"/>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Material">
  <a:themeElements>
    <a:clrScheme name="Material">
      <a:dk1>
        <a:srgbClr val="980000"/>
      </a:dk1>
      <a:lt1>
        <a:srgbClr val="FFFFFF"/>
      </a:lt1>
      <a:dk2>
        <a:srgbClr val="424242"/>
      </a:dk2>
      <a:lt2>
        <a:srgbClr val="737373"/>
      </a:lt2>
      <a:accent1>
        <a:srgbClr val="0277BD"/>
      </a:accent1>
      <a:accent2>
        <a:srgbClr val="0F9D58"/>
      </a:accent2>
      <a:accent3>
        <a:srgbClr val="DB4437"/>
      </a:accent3>
      <a:accent4>
        <a:srgbClr val="FAFAFA"/>
      </a:accent4>
      <a:accent5>
        <a:srgbClr val="1A237E"/>
      </a:accent5>
      <a:accent6>
        <a:srgbClr val="F4B400"/>
      </a:accent6>
      <a:hlink>
        <a:srgbClr val="1A237E"/>
      </a:hlink>
      <a:folHlink>
        <a:srgbClr val="1A237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